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9601200" cy="12801600" type="A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53" autoAdjust="0"/>
    <p:restoredTop sz="95153"/>
  </p:normalViewPr>
  <p:slideViewPr>
    <p:cSldViewPr snapToGrid="0" snapToObjects="1">
      <p:cViewPr>
        <p:scale>
          <a:sx n="25" d="100"/>
          <a:sy n="25" d="100"/>
        </p:scale>
        <p:origin x="2534" y="6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318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0F265C-9DF2-E8FB-C281-49A95720C6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688A12-072E-E9DD-75D8-792036B5CA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F0298-9D9B-42EE-9FBC-5BF5BA8C94E8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86D79-EFC6-014D-40F3-68F8FB024E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A9D36-8240-DBBB-128E-9E573BE9AC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436C1-A97E-48B9-A38A-E4B8449736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30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6F15EC-E103-EA4C-8F3D-F70BFBFE368F}" type="datetimeFigureOut">
              <a:rPr lang="en-BD" smtClean="0"/>
              <a:t>07/30/2025</a:t>
            </a:fld>
            <a:endParaRPr lang="en-B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03638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5D39E-BF79-5044-9B9C-292D64001D90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300343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29948" y="2380047"/>
            <a:ext cx="7541307" cy="8041507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142543" y="2585923"/>
            <a:ext cx="7316114" cy="762975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845" y="3903691"/>
            <a:ext cx="7141512" cy="483616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510" b="0" kern="1200" cap="all" spc="-10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154" y="8739849"/>
            <a:ext cx="7143293" cy="938784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70" spc="84" baseline="0">
                <a:solidFill>
                  <a:schemeClr val="tx1"/>
                </a:solidFill>
              </a:defRPr>
            </a:lvl1pPr>
            <a:lvl2pPr marL="480060" indent="0" algn="ctr">
              <a:buNone/>
              <a:defRPr sz="1470"/>
            </a:lvl2pPr>
            <a:lvl3pPr marL="960120" indent="0" algn="ctr">
              <a:buNone/>
              <a:defRPr sz="1470"/>
            </a:lvl3pPr>
            <a:lvl4pPr marL="1440180" indent="0" algn="ctr">
              <a:buNone/>
              <a:defRPr sz="1470"/>
            </a:lvl4pPr>
            <a:lvl5pPr marL="1920240" indent="0" algn="ctr">
              <a:buNone/>
              <a:defRPr sz="1470"/>
            </a:lvl5pPr>
            <a:lvl6pPr marL="2400300" indent="0" algn="ctr">
              <a:buNone/>
              <a:defRPr sz="1470"/>
            </a:lvl6pPr>
            <a:lvl7pPr marL="2880360" indent="0" algn="ctr">
              <a:buNone/>
              <a:defRPr sz="1470"/>
            </a:lvl7pPr>
            <a:lvl8pPr marL="3360420" indent="0" algn="ctr">
              <a:buNone/>
              <a:defRPr sz="1470"/>
            </a:lvl8pPr>
            <a:lvl9pPr marL="3840480" indent="0" algn="ctr">
              <a:buNone/>
              <a:defRPr sz="14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60183" y="9727312"/>
            <a:ext cx="4650581" cy="426720"/>
          </a:xfrm>
        </p:spPr>
        <p:txBody>
          <a:bodyPr/>
          <a:lstStyle>
            <a:lvl1pPr algn="l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Title of the Project</a:t>
            </a:r>
            <a:endParaRPr lang="en-B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777950" y="9729216"/>
            <a:ext cx="1663107" cy="42672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9C29D53-9981-884B-B5B6-B5743DF81FD1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706609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424545052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0885" y="1422400"/>
            <a:ext cx="1860233" cy="98145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1422400"/>
            <a:ext cx="6360795" cy="98145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3554854238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416 (2022) – Final Project Group A.XY</a:t>
            </a:r>
            <a:endParaRPr lang="en-BD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BD"/>
              <a:t>Title of the Project</a:t>
            </a:r>
            <a:endParaRPr lang="en-BD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77793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029948" y="2380047"/>
            <a:ext cx="7541307" cy="8041507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142543" y="2585923"/>
            <a:ext cx="7316114" cy="7629754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984498" y="2366429"/>
            <a:ext cx="1632204" cy="11948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4080510" y="2366431"/>
            <a:ext cx="1440180" cy="1024128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353" y="3909377"/>
            <a:ext cx="7143293" cy="4830470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510" kern="1200" cap="all" spc="-105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1354" y="8739849"/>
            <a:ext cx="7143293" cy="938784"/>
          </a:xfrm>
        </p:spPr>
        <p:txBody>
          <a:bodyPr anchor="t">
            <a:normAutofit/>
          </a:bodyPr>
          <a:lstStyle>
            <a:lvl1pPr marL="0" indent="0" algn="ctr">
              <a:buNone/>
              <a:defRPr sz="1470">
                <a:solidFill>
                  <a:schemeClr val="tx1"/>
                </a:solidFill>
                <a:effectLst/>
              </a:defRPr>
            </a:lvl1pPr>
            <a:lvl2pPr marL="4800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28516" y="2474976"/>
            <a:ext cx="1344168" cy="853440"/>
          </a:xfrm>
        </p:spPr>
        <p:txBody>
          <a:bodyPr/>
          <a:lstStyle>
            <a:lvl1pPr algn="ctr">
              <a:defRPr lang="en-US" sz="1155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59913" y="9727312"/>
            <a:ext cx="4651781" cy="426720"/>
          </a:xfrm>
        </p:spPr>
        <p:txBody>
          <a:bodyPr/>
          <a:lstStyle>
            <a:lvl1pPr algn="l">
              <a:defRPr/>
            </a:lvl1pPr>
          </a:lstStyle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76047" y="9727312"/>
            <a:ext cx="1663408" cy="426720"/>
          </a:xfrm>
        </p:spPr>
        <p:txBody>
          <a:bodyPr/>
          <a:lstStyle/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</p:spTree>
    <p:extLst>
      <p:ext uri="{BB962C8B-B14F-4D97-AF65-F5344CB8AC3E}">
        <p14:creationId xmlns:p14="http://schemas.microsoft.com/office/powerpoint/2010/main" val="3815570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3925824"/>
            <a:ext cx="3840480" cy="7339584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2624" y="3925824"/>
            <a:ext cx="3840480" cy="7339584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416 (2022) – Final Project Group A.XY</a:t>
            </a:r>
            <a:endParaRPr lang="en-BD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14108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3872090"/>
            <a:ext cx="3840480" cy="119481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95" b="0">
                <a:solidFill>
                  <a:schemeClr val="tx2"/>
                </a:solidFill>
                <a:latin typeface="+mn-lt"/>
              </a:defRPr>
            </a:lvl1pPr>
            <a:lvl2pPr marL="480060" indent="0">
              <a:buNone/>
              <a:defRPr sz="1995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5144343"/>
            <a:ext cx="3840480" cy="5974080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624" y="3872090"/>
            <a:ext cx="3840480" cy="1194816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95" b="0">
                <a:solidFill>
                  <a:schemeClr val="tx2"/>
                </a:solidFill>
              </a:defRPr>
            </a:lvl1pPr>
            <a:lvl2pPr marL="480060" indent="0">
              <a:buNone/>
              <a:defRPr sz="1995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92624" y="5145618"/>
            <a:ext cx="3840480" cy="5974080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416 (2022) – Final Project Group A.XY</a:t>
            </a:r>
            <a:endParaRPr lang="en-BD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23597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416 (2022) – Final Project Group A.XY</a:t>
            </a:r>
            <a:endParaRPr lang="en-B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10973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416 (2022) – Final Project Group A.XY</a:t>
            </a:r>
            <a:endParaRPr lang="en-BD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t>‹#›</a:t>
            </a:fld>
            <a:endParaRPr lang="en-BD"/>
          </a:p>
        </p:txBody>
      </p:sp>
    </p:spTree>
    <p:extLst>
      <p:ext uri="{BB962C8B-B14F-4D97-AF65-F5344CB8AC3E}">
        <p14:creationId xmlns:p14="http://schemas.microsoft.com/office/powerpoint/2010/main" val="330315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93354" y="324307"/>
            <a:ext cx="6718440" cy="1215298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103555" y="324307"/>
            <a:ext cx="2304288" cy="121529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0916" y="1133798"/>
            <a:ext cx="1914239" cy="3072384"/>
          </a:xfrm>
        </p:spPr>
        <p:txBody>
          <a:bodyPr anchor="b">
            <a:norm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52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425" y="1693334"/>
            <a:ext cx="5700299" cy="9414933"/>
          </a:xfrm>
        </p:spPr>
        <p:txBody>
          <a:bodyPr/>
          <a:lstStyle>
            <a:lvl1pPr>
              <a:defRPr sz="1890"/>
            </a:lvl1pPr>
            <a:lvl2pPr>
              <a:defRPr sz="1680"/>
            </a:lvl2pPr>
            <a:lvl3pPr>
              <a:defRPr sz="147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20916" y="4267200"/>
            <a:ext cx="1914239" cy="654304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40"/>
              </a:spcBef>
              <a:buNone/>
              <a:defRPr sz="1365">
                <a:solidFill>
                  <a:srgbClr val="FFFFFF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185021" y="11778827"/>
            <a:ext cx="1152144" cy="51206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  <p:sp>
        <p:nvSpPr>
          <p:cNvPr id="12" name="Rectangle 11"/>
          <p:cNvSpPr/>
          <p:nvPr/>
        </p:nvSpPr>
        <p:spPr>
          <a:xfrm>
            <a:off x="7211568" y="512064"/>
            <a:ext cx="2088261" cy="1177747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6311580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7103555" y="324307"/>
            <a:ext cx="2304288" cy="121529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0915" y="1126541"/>
            <a:ext cx="1915439" cy="3072384"/>
          </a:xfrm>
        </p:spPr>
        <p:txBody>
          <a:bodyPr anchor="b">
            <a:noAutofit/>
          </a:bodyPr>
          <a:lstStyle>
            <a:lvl1pPr algn="l">
              <a:defRPr sz="252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0021" y="324307"/>
            <a:ext cx="6718440" cy="12152986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20915" y="4267200"/>
            <a:ext cx="1915439" cy="653735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40"/>
              </a:spcBef>
              <a:buNone/>
              <a:defRPr sz="1365">
                <a:solidFill>
                  <a:srgbClr val="FFFFFF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60120" rtl="0" eaLnBrk="1" latinLnBrk="0" hangingPunct="1">
              <a:defRPr lang="en-US" sz="945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7423" y="11777472"/>
            <a:ext cx="1152144" cy="51206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  <p:sp>
        <p:nvSpPr>
          <p:cNvPr id="11" name="Rectangle 10"/>
          <p:cNvSpPr/>
          <p:nvPr/>
        </p:nvSpPr>
        <p:spPr>
          <a:xfrm>
            <a:off x="7211568" y="512064"/>
            <a:ext cx="2088261" cy="1177747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6492143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1199509"/>
            <a:ext cx="8065008" cy="2560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3925824"/>
            <a:ext cx="8065008" cy="7339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6506" y="11777472"/>
            <a:ext cx="2160270" cy="512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EEE xyz (202z) – Final Project Group A.XY</a:t>
            </a:r>
            <a:endParaRPr lang="en-B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26741" y="11777472"/>
            <a:ext cx="4147718" cy="512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BD"/>
              <a:t>Title of the Project</a:t>
            </a:r>
            <a:endParaRPr lang="en-B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4551" y="11777472"/>
            <a:ext cx="1152144" cy="512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9C29D53-9981-884B-B5B6-B5743DF81FD1}" type="slidenum">
              <a:rPr lang="en-BD" smtClean="0"/>
              <a:pPr/>
              <a:t>‹#›</a:t>
            </a:fld>
            <a:endParaRPr lang="en-BD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24D643-5D9F-EF3E-4E58-D1801DADAE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 r="84048"/>
          <a:stretch/>
        </p:blipFill>
        <p:spPr>
          <a:xfrm>
            <a:off x="40261" y="12053420"/>
            <a:ext cx="300322" cy="65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5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lang="en-US" sz="42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92024" indent="-192024" algn="l" defTabSz="960120" rtl="0" eaLnBrk="1" latinLnBrk="0" hangingPunct="1">
        <a:lnSpc>
          <a:spcPct val="100000"/>
        </a:lnSpc>
        <a:spcBef>
          <a:spcPts val="945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92024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768096" indent="-192024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056132" indent="-192024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indent="-192024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5pPr>
      <a:lvl6pPr marL="1680000" indent="-240030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6pPr>
      <a:lvl7pPr marL="1995000" indent="-240030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7pPr>
      <a:lvl8pPr marL="2310000" indent="-240030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8pPr>
      <a:lvl9pPr marL="2625000" indent="-240030" algn="l" defTabSz="960120" rtl="0" eaLnBrk="1" latinLnBrk="0" hangingPunct="1">
        <a:lnSpc>
          <a:spcPct val="100000"/>
        </a:lnSpc>
        <a:spcBef>
          <a:spcPts val="525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4BA82D3A-588D-F832-6493-4C77AE3A59D2}"/>
              </a:ext>
            </a:extLst>
          </p:cNvPr>
          <p:cNvSpPr/>
          <p:nvPr/>
        </p:nvSpPr>
        <p:spPr>
          <a:xfrm>
            <a:off x="208358" y="1873288"/>
            <a:ext cx="4502116" cy="30035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004F8B-22E2-4F4C-9987-6CB821644C53}"/>
              </a:ext>
            </a:extLst>
          </p:cNvPr>
          <p:cNvSpPr/>
          <p:nvPr/>
        </p:nvSpPr>
        <p:spPr>
          <a:xfrm>
            <a:off x="0" y="8265"/>
            <a:ext cx="9601200" cy="176683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256782" algn="ctr"/>
                <a:tab pos="4513564" algn="r"/>
              </a:tabLst>
            </a:pPr>
            <a:endParaRPr lang="en-BD" sz="189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93D0769-C22A-5BFC-A490-1A24D36A3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987" y="79990"/>
            <a:ext cx="8504853" cy="1674931"/>
          </a:xfrm>
        </p:spPr>
        <p:txBody>
          <a:bodyPr/>
          <a:lstStyle/>
          <a:p>
            <a:pPr algn="ctr"/>
            <a:r>
              <a:rPr lang="en-US" b="1" cap="small" dirty="0">
                <a:solidFill>
                  <a:schemeClr val="bg1"/>
                </a:solidFill>
              </a:rPr>
              <a:t>Title of the Project</a:t>
            </a:r>
            <a:endParaRPr lang="en-GB" b="1" cap="small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2F756-DBE1-6636-BB89-CEFC91D6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29D53-9981-884B-B5B6-B5743DF81FD1}" type="slidenum">
              <a:rPr lang="en-BD" smtClean="0"/>
              <a:t>1</a:t>
            </a:fld>
            <a:endParaRPr lang="en-BD"/>
          </a:p>
        </p:txBody>
      </p:sp>
      <p:sp>
        <p:nvSpPr>
          <p:cNvPr id="17" name="Footer Placeholder 20">
            <a:extLst>
              <a:ext uri="{FF2B5EF4-FFF2-40B4-BE49-F238E27FC236}">
                <a16:creationId xmlns:a16="http://schemas.microsoft.com/office/drawing/2014/main" id="{E4891A91-4170-FFB2-E1B4-4A054396E0A6}"/>
              </a:ext>
            </a:extLst>
          </p:cNvPr>
          <p:cNvSpPr txBox="1">
            <a:spLocks/>
          </p:cNvSpPr>
          <p:nvPr/>
        </p:nvSpPr>
        <p:spPr>
          <a:xfrm>
            <a:off x="138387" y="9672969"/>
            <a:ext cx="4650581" cy="4267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94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Title of the Project</a:t>
            </a:r>
            <a:endParaRPr lang="en-BD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5EC14AE-7C26-8600-A9D7-DA21230D873F}"/>
              </a:ext>
            </a:extLst>
          </p:cNvPr>
          <p:cNvSpPr/>
          <p:nvPr/>
        </p:nvSpPr>
        <p:spPr>
          <a:xfrm>
            <a:off x="3898772" y="11862599"/>
            <a:ext cx="5912536" cy="814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B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EEE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415</a:t>
            </a:r>
            <a:r>
              <a:rPr lang="en-B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–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Microprocessor and Embedded </a:t>
            </a:r>
            <a:b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Systems</a:t>
            </a:r>
            <a:r>
              <a:rPr lang="en-BD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Laboratory</a:t>
            </a:r>
          </a:p>
          <a:p>
            <a:pPr marL="0" marR="0" lvl="0" indent="0" algn="ctr" defTabSz="3600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BD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Jan 202</a:t>
            </a:r>
            <a:r>
              <a:rPr lang="en-US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5 </a:t>
            </a:r>
            <a:r>
              <a:rPr lang="en-BD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Level-</a:t>
            </a:r>
            <a:r>
              <a:rPr lang="en-US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r>
            <a:r>
              <a:rPr lang="en-BD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Term-I Section </a:t>
            </a:r>
            <a:r>
              <a:rPr lang="en-US" sz="220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A1 Group 06</a:t>
            </a:r>
            <a:endParaRPr lang="en-BD" sz="2205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We Get Your Visa for Iran - Visa on Arrival | AriaMedTour">
            <a:extLst>
              <a:ext uri="{FF2B5EF4-FFF2-40B4-BE49-F238E27FC236}">
                <a16:creationId xmlns:a16="http://schemas.microsoft.com/office/drawing/2014/main" id="{0084B3D1-5E44-CAB8-AB2C-51BB7FD20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484" y="9907993"/>
            <a:ext cx="1057977" cy="105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8EAAE4D4-B9FE-2A8A-1B9A-5CA550E88F8B}"/>
              </a:ext>
            </a:extLst>
          </p:cNvPr>
          <p:cNvSpPr txBox="1">
            <a:spLocks/>
          </p:cNvSpPr>
          <p:nvPr/>
        </p:nvSpPr>
        <p:spPr>
          <a:xfrm>
            <a:off x="1667961" y="11006324"/>
            <a:ext cx="1850999" cy="697278"/>
          </a:xfrm>
          <a:prstGeom prst="rect">
            <a:avLst/>
          </a:prstGeom>
        </p:spPr>
        <p:txBody>
          <a:bodyPr vert="horz" lIns="72009" tIns="36005" rIns="72009" bIns="36005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D" sz="945" dirty="0"/>
              <a:t>First Name M. Last Name</a:t>
            </a:r>
          </a:p>
          <a:p>
            <a:r>
              <a:rPr lang="en-BD" sz="1575" dirty="0"/>
              <a:t>1606XYZ</a:t>
            </a:r>
          </a:p>
        </p:txBody>
      </p:sp>
      <p:pic>
        <p:nvPicPr>
          <p:cNvPr id="26" name="Picture 2" descr="We Get Your Visa for Iran - Visa on Arrival | AriaMedTour">
            <a:extLst>
              <a:ext uri="{FF2B5EF4-FFF2-40B4-BE49-F238E27FC236}">
                <a16:creationId xmlns:a16="http://schemas.microsoft.com/office/drawing/2014/main" id="{3612F566-1629-8855-BB5C-F5A10CF9C8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3200" y="9928170"/>
            <a:ext cx="1057977" cy="105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94F18562-73D1-BCD7-6E0A-C929010B0727}"/>
              </a:ext>
            </a:extLst>
          </p:cNvPr>
          <p:cNvSpPr txBox="1">
            <a:spLocks/>
          </p:cNvSpPr>
          <p:nvPr/>
        </p:nvSpPr>
        <p:spPr>
          <a:xfrm>
            <a:off x="3462198" y="11026501"/>
            <a:ext cx="1850999" cy="697278"/>
          </a:xfrm>
          <a:prstGeom prst="rect">
            <a:avLst/>
          </a:prstGeom>
        </p:spPr>
        <p:txBody>
          <a:bodyPr vert="horz" lIns="72009" tIns="36005" rIns="72009" bIns="36005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D" sz="945"/>
              <a:t>First Name M. Last Name</a:t>
            </a:r>
          </a:p>
          <a:p>
            <a:r>
              <a:rPr lang="en-BD" sz="1575"/>
              <a:t>1606XYZ</a:t>
            </a:r>
            <a:endParaRPr lang="en-BD" sz="1575" dirty="0"/>
          </a:p>
        </p:txBody>
      </p:sp>
      <p:pic>
        <p:nvPicPr>
          <p:cNvPr id="28" name="Picture 2" descr="We Get Your Visa for Iran - Visa on Arrival | AriaMedTour">
            <a:extLst>
              <a:ext uri="{FF2B5EF4-FFF2-40B4-BE49-F238E27FC236}">
                <a16:creationId xmlns:a16="http://schemas.microsoft.com/office/drawing/2014/main" id="{E7029382-141C-18AC-2DDC-9A20B9B21F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07437" y="9948347"/>
            <a:ext cx="1057977" cy="105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Subtitle 2">
            <a:extLst>
              <a:ext uri="{FF2B5EF4-FFF2-40B4-BE49-F238E27FC236}">
                <a16:creationId xmlns:a16="http://schemas.microsoft.com/office/drawing/2014/main" id="{C178387A-7A63-7522-5D75-755F313E2DF4}"/>
              </a:ext>
            </a:extLst>
          </p:cNvPr>
          <p:cNvSpPr txBox="1">
            <a:spLocks/>
          </p:cNvSpPr>
          <p:nvPr/>
        </p:nvSpPr>
        <p:spPr>
          <a:xfrm>
            <a:off x="5186921" y="11046678"/>
            <a:ext cx="1850999" cy="697278"/>
          </a:xfrm>
          <a:prstGeom prst="rect">
            <a:avLst/>
          </a:prstGeom>
        </p:spPr>
        <p:txBody>
          <a:bodyPr vert="horz" lIns="72009" tIns="36005" rIns="72009" bIns="36005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D" sz="945"/>
              <a:t>First Name M. Last Name</a:t>
            </a:r>
          </a:p>
          <a:p>
            <a:r>
              <a:rPr lang="en-BD" sz="1575"/>
              <a:t>1606XYZ</a:t>
            </a:r>
            <a:endParaRPr lang="en-BD" sz="1575" dirty="0"/>
          </a:p>
        </p:txBody>
      </p:sp>
      <p:pic>
        <p:nvPicPr>
          <p:cNvPr id="30" name="Picture 2" descr="We Get Your Visa for Iran - Visa on Arrival | AriaMedTour">
            <a:extLst>
              <a:ext uri="{FF2B5EF4-FFF2-40B4-BE49-F238E27FC236}">
                <a16:creationId xmlns:a16="http://schemas.microsoft.com/office/drawing/2014/main" id="{465E0C5C-A240-21D5-BD69-15C5B0C56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2160" y="9968524"/>
            <a:ext cx="1057977" cy="105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Subtitle 2">
            <a:extLst>
              <a:ext uri="{FF2B5EF4-FFF2-40B4-BE49-F238E27FC236}">
                <a16:creationId xmlns:a16="http://schemas.microsoft.com/office/drawing/2014/main" id="{B264222C-9B9D-2C19-9E0E-589E2D5525C0}"/>
              </a:ext>
            </a:extLst>
          </p:cNvPr>
          <p:cNvSpPr txBox="1">
            <a:spLocks/>
          </p:cNvSpPr>
          <p:nvPr/>
        </p:nvSpPr>
        <p:spPr>
          <a:xfrm>
            <a:off x="-80246" y="10994393"/>
            <a:ext cx="1850999" cy="697278"/>
          </a:xfrm>
          <a:prstGeom prst="rect">
            <a:avLst/>
          </a:prstGeom>
        </p:spPr>
        <p:txBody>
          <a:bodyPr vert="horz" lIns="72009" tIns="36005" rIns="72009" bIns="36005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 spc="8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BD" sz="945" dirty="0"/>
              <a:t>First Name M. Last Name</a:t>
            </a:r>
          </a:p>
          <a:p>
            <a:r>
              <a:rPr lang="en-BD" sz="1575" dirty="0"/>
              <a:t>1606XYZ</a:t>
            </a:r>
          </a:p>
        </p:txBody>
      </p:sp>
      <p:pic>
        <p:nvPicPr>
          <p:cNvPr id="32" name="Picture 2" descr="Smart solar charge controller using microcontroller">
            <a:extLst>
              <a:ext uri="{FF2B5EF4-FFF2-40B4-BE49-F238E27FC236}">
                <a16:creationId xmlns:a16="http://schemas.microsoft.com/office/drawing/2014/main" id="{7EC08E87-E4AA-52A7-AF5D-A2303B8A3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85663" y="2056939"/>
            <a:ext cx="4104513" cy="218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Qr code sample Royalty Free Vector Image - VectorStock">
            <a:extLst>
              <a:ext uri="{FF2B5EF4-FFF2-40B4-BE49-F238E27FC236}">
                <a16:creationId xmlns:a16="http://schemas.microsoft.com/office/drawing/2014/main" id="{1EFCCC7E-DDD1-1720-B515-8EC41FB8DB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7"/>
          <a:stretch>
            <a:fillRect/>
          </a:stretch>
        </p:blipFill>
        <p:spPr bwMode="auto">
          <a:xfrm>
            <a:off x="7004642" y="8790708"/>
            <a:ext cx="2555360" cy="2552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47F28B1C-351C-86E5-1ECB-F73B93264ECF}"/>
              </a:ext>
            </a:extLst>
          </p:cNvPr>
          <p:cNvSpPr txBox="1">
            <a:spLocks/>
          </p:cNvSpPr>
          <p:nvPr/>
        </p:nvSpPr>
        <p:spPr>
          <a:xfrm>
            <a:off x="9681446" y="9131808"/>
            <a:ext cx="6848092" cy="7339584"/>
          </a:xfrm>
          <a:prstGeom prst="rect">
            <a:avLst/>
          </a:prstGeom>
        </p:spPr>
        <p:txBody>
          <a:bodyPr>
            <a:normAutofit/>
          </a:bodyPr>
          <a:lstStyle>
            <a:lvl1pPr marL="192024" indent="-192024" algn="l" defTabSz="960120" rtl="0" eaLnBrk="1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8096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6132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4168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8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9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5073" lvl="1" indent="-225028">
              <a:lnSpc>
                <a:spcPts val="1154"/>
              </a:lnSpc>
              <a:buFont typeface="+mj-lt"/>
              <a:buAutoNum type="arabicPeriod"/>
            </a:pPr>
            <a:r>
              <a:rPr lang="en-US" sz="2520" b="1" dirty="0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QR Code link to </a:t>
            </a:r>
            <a:r>
              <a:rPr lang="en-US" sz="2520" b="1" dirty="0" err="1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Github</a:t>
            </a:r>
            <a:r>
              <a:rPr lang="en-US" sz="2520" b="1" dirty="0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/ YouTube Demo</a:t>
            </a:r>
            <a:endParaRPr lang="en-GB" sz="3150" dirty="0">
              <a:solidFill>
                <a:srgbClr val="0432FF"/>
              </a:solidFill>
            </a:endParaRPr>
          </a:p>
        </p:txBody>
      </p:sp>
      <p:sp>
        <p:nvSpPr>
          <p:cNvPr id="35" name="Title 5">
            <a:extLst>
              <a:ext uri="{FF2B5EF4-FFF2-40B4-BE49-F238E27FC236}">
                <a16:creationId xmlns:a16="http://schemas.microsoft.com/office/drawing/2014/main" id="{948362DA-66DD-41AC-1BE3-37235A8E85E7}"/>
              </a:ext>
            </a:extLst>
          </p:cNvPr>
          <p:cNvSpPr txBox="1">
            <a:spLocks/>
          </p:cNvSpPr>
          <p:nvPr/>
        </p:nvSpPr>
        <p:spPr>
          <a:xfrm>
            <a:off x="719455" y="1873288"/>
            <a:ext cx="3516970" cy="697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GB" sz="2800" b="1" cap="small" dirty="0">
                <a:solidFill>
                  <a:srgbClr val="C00000"/>
                </a:solidFill>
              </a:rPr>
              <a:t>Objectives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B0A5844F-5FCD-C099-911A-ED4B0AAD4558}"/>
              </a:ext>
            </a:extLst>
          </p:cNvPr>
          <p:cNvSpPr/>
          <p:nvPr/>
        </p:nvSpPr>
        <p:spPr>
          <a:xfrm>
            <a:off x="298484" y="5193331"/>
            <a:ext cx="4502116" cy="413259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itle 5">
            <a:extLst>
              <a:ext uri="{FF2B5EF4-FFF2-40B4-BE49-F238E27FC236}">
                <a16:creationId xmlns:a16="http://schemas.microsoft.com/office/drawing/2014/main" id="{D6BD487A-F7B0-8F8B-A960-3B2B564FAD0C}"/>
              </a:ext>
            </a:extLst>
          </p:cNvPr>
          <p:cNvSpPr txBox="1">
            <a:spLocks/>
          </p:cNvSpPr>
          <p:nvPr/>
        </p:nvSpPr>
        <p:spPr>
          <a:xfrm>
            <a:off x="809581" y="5193331"/>
            <a:ext cx="3516970" cy="697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GB" sz="2800" b="1" cap="small" dirty="0">
                <a:solidFill>
                  <a:srgbClr val="C00000"/>
                </a:solidFill>
              </a:rPr>
              <a:t>Key Features</a:t>
            </a:r>
          </a:p>
        </p:txBody>
      </p:sp>
      <p:sp>
        <p:nvSpPr>
          <p:cNvPr id="39" name="Title 5">
            <a:extLst>
              <a:ext uri="{FF2B5EF4-FFF2-40B4-BE49-F238E27FC236}">
                <a16:creationId xmlns:a16="http://schemas.microsoft.com/office/drawing/2014/main" id="{2AD29B78-7D2E-CDF5-5AC5-77C24EA24E20}"/>
              </a:ext>
            </a:extLst>
          </p:cNvPr>
          <p:cNvSpPr txBox="1">
            <a:spLocks/>
          </p:cNvSpPr>
          <p:nvPr/>
        </p:nvSpPr>
        <p:spPr>
          <a:xfrm>
            <a:off x="683703" y="2438298"/>
            <a:ext cx="3642848" cy="22429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163513" indent="-163513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1</a:t>
            </a:r>
          </a:p>
          <a:p>
            <a:pPr marL="163513" indent="-163513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  <a:p>
            <a:pPr marL="163513" indent="-163513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 2</a:t>
            </a:r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BB2A74BF-7310-C8AE-C1F7-A360061F7D4C}"/>
              </a:ext>
            </a:extLst>
          </p:cNvPr>
          <p:cNvSpPr txBox="1">
            <a:spLocks/>
          </p:cNvSpPr>
          <p:nvPr/>
        </p:nvSpPr>
        <p:spPr>
          <a:xfrm>
            <a:off x="-6974359" y="2220817"/>
            <a:ext cx="6848092" cy="7339584"/>
          </a:xfrm>
          <a:prstGeom prst="rect">
            <a:avLst/>
          </a:prstGeom>
        </p:spPr>
        <p:txBody>
          <a:bodyPr>
            <a:normAutofit/>
          </a:bodyPr>
          <a:lstStyle>
            <a:lvl1pPr marL="192024" indent="-192024" algn="l" defTabSz="960120" rtl="0" eaLnBrk="1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8096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6132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4168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8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9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5073" lvl="1" indent="-225028" algn="r">
              <a:spcBef>
                <a:spcPts val="1800"/>
              </a:spcBef>
              <a:buFont typeface="+mj-lt"/>
              <a:buAutoNum type="arabicPeriod"/>
            </a:pPr>
            <a:r>
              <a:rPr lang="en-US" sz="2520" b="1" dirty="0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You can also rename this as problem statement</a:t>
            </a:r>
            <a:endParaRPr lang="en-GB" sz="3150" dirty="0">
              <a:solidFill>
                <a:srgbClr val="0432FF"/>
              </a:solidFill>
            </a:endParaRPr>
          </a:p>
        </p:txBody>
      </p:sp>
      <p:pic>
        <p:nvPicPr>
          <p:cNvPr id="41" name="Picture 4" descr="Solar Water Pump - Sudan NextGen">
            <a:extLst>
              <a:ext uri="{FF2B5EF4-FFF2-40B4-BE49-F238E27FC236}">
                <a16:creationId xmlns:a16="http://schemas.microsoft.com/office/drawing/2014/main" id="{CB841EDB-C4C6-8168-4666-704D9F7B9E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99783" y="4434907"/>
            <a:ext cx="1752642" cy="17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6" descr="Arduino MPPT Solar Charge Controller: #22 - Inductor ...">
            <a:extLst>
              <a:ext uri="{FF2B5EF4-FFF2-40B4-BE49-F238E27FC236}">
                <a16:creationId xmlns:a16="http://schemas.microsoft.com/office/drawing/2014/main" id="{4A2E69E0-C238-96AA-8899-F12414922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0219" y="6427090"/>
            <a:ext cx="3790630" cy="213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Title 5">
            <a:extLst>
              <a:ext uri="{FF2B5EF4-FFF2-40B4-BE49-F238E27FC236}">
                <a16:creationId xmlns:a16="http://schemas.microsoft.com/office/drawing/2014/main" id="{51606BB4-C1A1-3D8B-C442-E9F3AB5B20BA}"/>
              </a:ext>
            </a:extLst>
          </p:cNvPr>
          <p:cNvSpPr txBox="1">
            <a:spLocks/>
          </p:cNvSpPr>
          <p:nvPr/>
        </p:nvSpPr>
        <p:spPr>
          <a:xfrm>
            <a:off x="656516" y="5855200"/>
            <a:ext cx="3642848" cy="22429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marL="163513" indent="-163513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eature</a:t>
            </a: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marL="163513" indent="-163513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 2</a:t>
            </a:r>
          </a:p>
          <a:p>
            <a:pPr marL="163513" indent="-163513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 3</a:t>
            </a:r>
          </a:p>
        </p:txBody>
      </p:sp>
      <p:sp>
        <p:nvSpPr>
          <p:cNvPr id="44" name="AutoShape 4">
            <a:extLst>
              <a:ext uri="{FF2B5EF4-FFF2-40B4-BE49-F238E27FC236}">
                <a16:creationId xmlns:a16="http://schemas.microsoft.com/office/drawing/2014/main" id="{4BBBDB94-99B8-F663-8666-5ECBCB7909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10000" y="5791200"/>
            <a:ext cx="1981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E4B86C63-9F35-70FF-8FDB-3FBE560F69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696" y="11685816"/>
            <a:ext cx="4160977" cy="1088854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11941EDA-2945-E76C-219E-7A2F668E2272}"/>
              </a:ext>
            </a:extLst>
          </p:cNvPr>
          <p:cNvSpPr txBox="1"/>
          <p:nvPr/>
        </p:nvSpPr>
        <p:spPr>
          <a:xfrm>
            <a:off x="7567943" y="11205088"/>
            <a:ext cx="1909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YouTube Link</a:t>
            </a:r>
            <a:endParaRPr lang="en-GB" dirty="0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B97DE38A-8CE7-AEFC-954E-7C72CD54B895}"/>
              </a:ext>
            </a:extLst>
          </p:cNvPr>
          <p:cNvSpPr txBox="1">
            <a:spLocks/>
          </p:cNvSpPr>
          <p:nvPr/>
        </p:nvSpPr>
        <p:spPr>
          <a:xfrm>
            <a:off x="-7023657" y="79990"/>
            <a:ext cx="6848092" cy="7339584"/>
          </a:xfrm>
          <a:prstGeom prst="rect">
            <a:avLst/>
          </a:prstGeom>
        </p:spPr>
        <p:txBody>
          <a:bodyPr>
            <a:normAutofit/>
          </a:bodyPr>
          <a:lstStyle>
            <a:lvl1pPr marL="192024" indent="-192024" algn="l" defTabSz="960120" rtl="0" eaLnBrk="1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8096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6132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4168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8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9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5073" lvl="1" indent="-225028" algn="r">
              <a:spcBef>
                <a:spcPts val="1800"/>
              </a:spcBef>
              <a:buFont typeface="+mj-lt"/>
              <a:buAutoNum type="arabicPeriod"/>
            </a:pPr>
            <a:r>
              <a:rPr lang="en-US" sz="2520" b="1" dirty="0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Poster size is A3</a:t>
            </a:r>
            <a:endParaRPr lang="en-GB" sz="3150" dirty="0">
              <a:solidFill>
                <a:srgbClr val="0432FF"/>
              </a:solidFill>
            </a:endParaRPr>
          </a:p>
        </p:txBody>
      </p:sp>
      <p:pic>
        <p:nvPicPr>
          <p:cNvPr id="49" name="Picture 4" descr="Solar Water Pump - Sudan NextGen">
            <a:extLst>
              <a:ext uri="{FF2B5EF4-FFF2-40B4-BE49-F238E27FC236}">
                <a16:creationId xmlns:a16="http://schemas.microsoft.com/office/drawing/2014/main" id="{68846E3B-D826-6A4E-FEB6-440019D7D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5277" y="4391387"/>
            <a:ext cx="1752642" cy="176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819B2B36-0E10-2275-7956-70FC1FD1F23C}"/>
              </a:ext>
            </a:extLst>
          </p:cNvPr>
          <p:cNvSpPr txBox="1">
            <a:spLocks/>
          </p:cNvSpPr>
          <p:nvPr/>
        </p:nvSpPr>
        <p:spPr>
          <a:xfrm>
            <a:off x="10074507" y="2483256"/>
            <a:ext cx="6848092" cy="7339584"/>
          </a:xfrm>
          <a:prstGeom prst="rect">
            <a:avLst/>
          </a:prstGeom>
        </p:spPr>
        <p:txBody>
          <a:bodyPr>
            <a:normAutofit/>
          </a:bodyPr>
          <a:lstStyle>
            <a:lvl1pPr marL="192024" indent="-192024" algn="l" defTabSz="960120" rtl="0" eaLnBrk="1" latinLnBrk="0" hangingPunct="1">
              <a:lnSpc>
                <a:spcPct val="100000"/>
              </a:lnSpc>
              <a:spcBef>
                <a:spcPts val="945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80060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8096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56132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4168" indent="-192024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8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9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10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625000" indent="-240030" algn="l" defTabSz="960120" rtl="0" eaLnBrk="1" latinLnBrk="0" hangingPunct="1">
              <a:lnSpc>
                <a:spcPct val="100000"/>
              </a:lnSpc>
              <a:spcBef>
                <a:spcPts val="525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5073" lvl="1" indent="-225028">
              <a:lnSpc>
                <a:spcPts val="1154"/>
              </a:lnSpc>
              <a:buFont typeface="+mj-lt"/>
              <a:buAutoNum type="arabicPeriod"/>
            </a:pPr>
            <a:r>
              <a:rPr lang="en-US" sz="2520" b="1" dirty="0">
                <a:solidFill>
                  <a:srgbClr val="0432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Add caption of photos</a:t>
            </a:r>
            <a:endParaRPr lang="en-GB" sz="3150" dirty="0">
              <a:solidFill>
                <a:srgbClr val="0432FF"/>
              </a:solidFill>
            </a:endParaRPr>
          </a:p>
        </p:txBody>
      </p:sp>
      <p:sp>
        <p:nvSpPr>
          <p:cNvPr id="51" name="Title 5">
            <a:extLst>
              <a:ext uri="{FF2B5EF4-FFF2-40B4-BE49-F238E27FC236}">
                <a16:creationId xmlns:a16="http://schemas.microsoft.com/office/drawing/2014/main" id="{F5A829BC-9B99-3F1D-16B0-E087A9CBC059}"/>
              </a:ext>
            </a:extLst>
          </p:cNvPr>
          <p:cNvSpPr txBox="1">
            <a:spLocks/>
          </p:cNvSpPr>
          <p:nvPr/>
        </p:nvSpPr>
        <p:spPr>
          <a:xfrm>
            <a:off x="6421896" y="4173909"/>
            <a:ext cx="3200707" cy="3163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PCB Design</a:t>
            </a:r>
          </a:p>
        </p:txBody>
      </p:sp>
      <p:sp>
        <p:nvSpPr>
          <p:cNvPr id="52" name="Title 5">
            <a:extLst>
              <a:ext uri="{FF2B5EF4-FFF2-40B4-BE49-F238E27FC236}">
                <a16:creationId xmlns:a16="http://schemas.microsoft.com/office/drawing/2014/main" id="{26511198-DC71-D59B-461E-BBC4E0089C80}"/>
              </a:ext>
            </a:extLst>
          </p:cNvPr>
          <p:cNvSpPr txBox="1">
            <a:spLocks/>
          </p:cNvSpPr>
          <p:nvPr/>
        </p:nvSpPr>
        <p:spPr>
          <a:xfrm>
            <a:off x="6102009" y="8632551"/>
            <a:ext cx="3200707" cy="31631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60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2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6980511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178</TotalTime>
  <Words>102</Words>
  <Application>Microsoft Office PowerPoint</Application>
  <PresentationFormat>A3 Paper (297x420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Century Gothic</vt:lpstr>
      <vt:lpstr>Garamond</vt:lpstr>
      <vt:lpstr>Times New Roman</vt:lpstr>
      <vt:lpstr>Savon</vt:lpstr>
      <vt:lpstr>Title of the Project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Sajid Muhaimin Choudhury</dc:creator>
  <cp:lastModifiedBy>Sajid Choudhury</cp:lastModifiedBy>
  <cp:revision>50</cp:revision>
  <cp:lastPrinted>2023-06-08T10:53:35Z</cp:lastPrinted>
  <dcterms:created xsi:type="dcterms:W3CDTF">2021-07-11T09:27:00Z</dcterms:created>
  <dcterms:modified xsi:type="dcterms:W3CDTF">2025-07-30T10:28:16Z</dcterms:modified>
</cp:coreProperties>
</file>