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9" r:id="rId1"/>
  </p:sldMasterIdLst>
  <p:notesMasterIdLst>
    <p:notesMasterId r:id="rId34"/>
  </p:notesMasterIdLst>
  <p:handoutMasterIdLst>
    <p:handoutMasterId r:id="rId35"/>
  </p:handoutMasterIdLst>
  <p:sldIdLst>
    <p:sldId id="256" r:id="rId2"/>
    <p:sldId id="272" r:id="rId3"/>
    <p:sldId id="280" r:id="rId4"/>
    <p:sldId id="257" r:id="rId5"/>
    <p:sldId id="292" r:id="rId6"/>
    <p:sldId id="293" r:id="rId7"/>
    <p:sldId id="294" r:id="rId8"/>
    <p:sldId id="295" r:id="rId9"/>
    <p:sldId id="258" r:id="rId10"/>
    <p:sldId id="276" r:id="rId11"/>
    <p:sldId id="259" r:id="rId12"/>
    <p:sldId id="296" r:id="rId13"/>
    <p:sldId id="297" r:id="rId14"/>
    <p:sldId id="264" r:id="rId15"/>
    <p:sldId id="277" r:id="rId16"/>
    <p:sldId id="290" r:id="rId17"/>
    <p:sldId id="279" r:id="rId18"/>
    <p:sldId id="281" r:id="rId19"/>
    <p:sldId id="298" r:id="rId20"/>
    <p:sldId id="299" r:id="rId21"/>
    <p:sldId id="300" r:id="rId22"/>
    <p:sldId id="301" r:id="rId23"/>
    <p:sldId id="302" r:id="rId24"/>
    <p:sldId id="303" r:id="rId25"/>
    <p:sldId id="286" r:id="rId26"/>
    <p:sldId id="287" r:id="rId27"/>
    <p:sldId id="288" r:id="rId28"/>
    <p:sldId id="289" r:id="rId29"/>
    <p:sldId id="304" r:id="rId30"/>
    <p:sldId id="305" r:id="rId31"/>
    <p:sldId id="306" r:id="rId32"/>
    <p:sldId id="268" r:id="rId33"/>
  </p:sldIdLst>
  <p:sldSz cx="12192000" cy="6858000"/>
  <p:notesSz cx="9144000" cy="6858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432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5653" autoAdjust="0"/>
    <p:restoredTop sz="95153"/>
  </p:normalViewPr>
  <p:slideViewPr>
    <p:cSldViewPr snapToGrid="0" snapToObjects="1">
      <p:cViewPr varScale="1">
        <p:scale>
          <a:sx n="61" d="100"/>
          <a:sy n="61" d="100"/>
        </p:scale>
        <p:origin x="393" y="27"/>
      </p:cViewPr>
      <p:guideLst/>
    </p:cSldViewPr>
  </p:slideViewPr>
  <p:notesTextViewPr>
    <p:cViewPr>
      <p:scale>
        <a:sx n="1" d="1"/>
        <a:sy n="1" d="1"/>
      </p:scale>
      <p:origin x="0" y="0"/>
    </p:cViewPr>
  </p:notesTextViewPr>
  <p:notesViewPr>
    <p:cSldViewPr snapToGrid="0" snapToObject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90F265C-9DF2-E8FB-C281-49A95720C62B}"/>
              </a:ext>
            </a:extLst>
          </p:cNvPr>
          <p:cNvSpPr>
            <a:spLocks noGrp="1"/>
          </p:cNvSpPr>
          <p:nvPr>
            <p:ph type="hdr" sz="quarter"/>
          </p:nvPr>
        </p:nvSpPr>
        <p:spPr>
          <a:xfrm>
            <a:off x="0" y="0"/>
            <a:ext cx="3962400" cy="344091"/>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EC688A12-072E-E9DD-75D8-792036B5CAB6}"/>
              </a:ext>
            </a:extLst>
          </p:cNvPr>
          <p:cNvSpPr>
            <a:spLocks noGrp="1"/>
          </p:cNvSpPr>
          <p:nvPr>
            <p:ph type="dt" sz="quarter" idx="1"/>
          </p:nvPr>
        </p:nvSpPr>
        <p:spPr>
          <a:xfrm>
            <a:off x="5179484" y="0"/>
            <a:ext cx="3962400" cy="344091"/>
          </a:xfrm>
          <a:prstGeom prst="rect">
            <a:avLst/>
          </a:prstGeom>
        </p:spPr>
        <p:txBody>
          <a:bodyPr vert="horz" lIns="91440" tIns="45720" rIns="91440" bIns="45720" rtlCol="0"/>
          <a:lstStyle>
            <a:lvl1pPr algn="r">
              <a:defRPr sz="1200"/>
            </a:lvl1pPr>
          </a:lstStyle>
          <a:p>
            <a:fld id="{A85F0298-9D9B-42EE-9FBC-5BF5BA8C94E8}" type="datetimeFigureOut">
              <a:rPr lang="en-GB" smtClean="0"/>
              <a:t>12/06/2023</a:t>
            </a:fld>
            <a:endParaRPr lang="en-GB"/>
          </a:p>
        </p:txBody>
      </p:sp>
      <p:sp>
        <p:nvSpPr>
          <p:cNvPr id="4" name="Footer Placeholder 3">
            <a:extLst>
              <a:ext uri="{FF2B5EF4-FFF2-40B4-BE49-F238E27FC236}">
                <a16:creationId xmlns:a16="http://schemas.microsoft.com/office/drawing/2014/main" id="{A4286D79-EFC6-014D-40F3-68F8FB024E05}"/>
              </a:ext>
            </a:extLst>
          </p:cNvPr>
          <p:cNvSpPr>
            <a:spLocks noGrp="1"/>
          </p:cNvSpPr>
          <p:nvPr>
            <p:ph type="ftr" sz="quarter" idx="2"/>
          </p:nvPr>
        </p:nvSpPr>
        <p:spPr>
          <a:xfrm>
            <a:off x="0" y="6513910"/>
            <a:ext cx="3962400" cy="34409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E0CA9D36-8240-DBBB-128E-9E573BE9AC2B}"/>
              </a:ext>
            </a:extLst>
          </p:cNvPr>
          <p:cNvSpPr>
            <a:spLocks noGrp="1"/>
          </p:cNvSpPr>
          <p:nvPr>
            <p:ph type="sldNum" sz="quarter" idx="3"/>
          </p:nvPr>
        </p:nvSpPr>
        <p:spPr>
          <a:xfrm>
            <a:off x="5179484" y="6513910"/>
            <a:ext cx="3962400" cy="344090"/>
          </a:xfrm>
          <a:prstGeom prst="rect">
            <a:avLst/>
          </a:prstGeom>
        </p:spPr>
        <p:txBody>
          <a:bodyPr vert="horz" lIns="91440" tIns="45720" rIns="91440" bIns="45720" rtlCol="0" anchor="b"/>
          <a:lstStyle>
            <a:lvl1pPr algn="r">
              <a:defRPr sz="1200"/>
            </a:lvl1pPr>
          </a:lstStyle>
          <a:p>
            <a:fld id="{83C436C1-A97E-48B9-A38A-E4B8449736C9}" type="slidenum">
              <a:rPr lang="en-GB" smtClean="0"/>
              <a:t>‹#›</a:t>
            </a:fld>
            <a:endParaRPr lang="en-GB"/>
          </a:p>
        </p:txBody>
      </p:sp>
    </p:spTree>
    <p:extLst>
      <p:ext uri="{BB962C8B-B14F-4D97-AF65-F5344CB8AC3E}">
        <p14:creationId xmlns:p14="http://schemas.microsoft.com/office/powerpoint/2010/main" val="12914307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091"/>
          </a:xfrm>
          <a:prstGeom prst="rect">
            <a:avLst/>
          </a:prstGeom>
        </p:spPr>
        <p:txBody>
          <a:bodyPr vert="horz" lIns="91440" tIns="45720" rIns="91440" bIns="45720" rtlCol="0"/>
          <a:lstStyle>
            <a:lvl1pPr algn="l">
              <a:defRPr sz="1200"/>
            </a:lvl1pPr>
          </a:lstStyle>
          <a:p>
            <a:endParaRPr lang="en-BD"/>
          </a:p>
        </p:txBody>
      </p:sp>
      <p:sp>
        <p:nvSpPr>
          <p:cNvPr id="3" name="Date Placeholder 2"/>
          <p:cNvSpPr>
            <a:spLocks noGrp="1"/>
          </p:cNvSpPr>
          <p:nvPr>
            <p:ph type="dt" idx="1"/>
          </p:nvPr>
        </p:nvSpPr>
        <p:spPr>
          <a:xfrm>
            <a:off x="5179484" y="0"/>
            <a:ext cx="3962400" cy="344091"/>
          </a:xfrm>
          <a:prstGeom prst="rect">
            <a:avLst/>
          </a:prstGeom>
        </p:spPr>
        <p:txBody>
          <a:bodyPr vert="horz" lIns="91440" tIns="45720" rIns="91440" bIns="45720" rtlCol="0"/>
          <a:lstStyle>
            <a:lvl1pPr algn="r">
              <a:defRPr sz="1200"/>
            </a:lvl1pPr>
          </a:lstStyle>
          <a:p>
            <a:fld id="{176F15EC-E103-EA4C-8F3D-F70BFBFE368F}" type="datetimeFigureOut">
              <a:rPr lang="en-BD" smtClean="0"/>
              <a:t>06/12/2023</a:t>
            </a:fld>
            <a:endParaRPr lang="en-BD"/>
          </a:p>
        </p:txBody>
      </p:sp>
      <p:sp>
        <p:nvSpPr>
          <p:cNvPr id="4" name="Slide Image Placeholder 3"/>
          <p:cNvSpPr>
            <a:spLocks noGrp="1" noRot="1" noChangeAspect="1"/>
          </p:cNvSpPr>
          <p:nvPr>
            <p:ph type="sldImg" idx="2"/>
          </p:nvPr>
        </p:nvSpPr>
        <p:spPr>
          <a:xfrm>
            <a:off x="2514600" y="857250"/>
            <a:ext cx="4114800" cy="2314575"/>
          </a:xfrm>
          <a:prstGeom prst="rect">
            <a:avLst/>
          </a:prstGeom>
          <a:noFill/>
          <a:ln w="12700">
            <a:solidFill>
              <a:prstClr val="black"/>
            </a:solidFill>
          </a:ln>
        </p:spPr>
        <p:txBody>
          <a:bodyPr vert="horz" lIns="91440" tIns="45720" rIns="91440" bIns="45720" rtlCol="0" anchor="ctr"/>
          <a:lstStyle/>
          <a:p>
            <a:endParaRPr lang="en-BD"/>
          </a:p>
        </p:txBody>
      </p:sp>
      <p:sp>
        <p:nvSpPr>
          <p:cNvPr id="5" name="Notes Placeholder 4"/>
          <p:cNvSpPr>
            <a:spLocks noGrp="1"/>
          </p:cNvSpPr>
          <p:nvPr>
            <p:ph type="body" sz="quarter" idx="3"/>
          </p:nvPr>
        </p:nvSpPr>
        <p:spPr>
          <a:xfrm>
            <a:off x="914400" y="3300412"/>
            <a:ext cx="7315200" cy="2700338"/>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BD"/>
          </a:p>
        </p:txBody>
      </p:sp>
      <p:sp>
        <p:nvSpPr>
          <p:cNvPr id="6" name="Footer Placeholder 5"/>
          <p:cNvSpPr>
            <a:spLocks noGrp="1"/>
          </p:cNvSpPr>
          <p:nvPr>
            <p:ph type="ftr" sz="quarter" idx="4"/>
          </p:nvPr>
        </p:nvSpPr>
        <p:spPr>
          <a:xfrm>
            <a:off x="0" y="6513910"/>
            <a:ext cx="3962400" cy="344090"/>
          </a:xfrm>
          <a:prstGeom prst="rect">
            <a:avLst/>
          </a:prstGeom>
        </p:spPr>
        <p:txBody>
          <a:bodyPr vert="horz" lIns="91440" tIns="45720" rIns="91440" bIns="45720" rtlCol="0" anchor="b"/>
          <a:lstStyle>
            <a:lvl1pPr algn="l">
              <a:defRPr sz="1200"/>
            </a:lvl1pPr>
          </a:lstStyle>
          <a:p>
            <a:endParaRPr lang="en-BD"/>
          </a:p>
        </p:txBody>
      </p:sp>
      <p:sp>
        <p:nvSpPr>
          <p:cNvPr id="7" name="Slide Number Placeholder 6"/>
          <p:cNvSpPr>
            <a:spLocks noGrp="1"/>
          </p:cNvSpPr>
          <p:nvPr>
            <p:ph type="sldNum" sz="quarter" idx="5"/>
          </p:nvPr>
        </p:nvSpPr>
        <p:spPr>
          <a:xfrm>
            <a:off x="5179484" y="6513910"/>
            <a:ext cx="3962400" cy="344090"/>
          </a:xfrm>
          <a:prstGeom prst="rect">
            <a:avLst/>
          </a:prstGeom>
        </p:spPr>
        <p:txBody>
          <a:bodyPr vert="horz" lIns="91440" tIns="45720" rIns="91440" bIns="45720" rtlCol="0" anchor="b"/>
          <a:lstStyle>
            <a:lvl1pPr algn="r">
              <a:defRPr sz="1200"/>
            </a:lvl1pPr>
          </a:lstStyle>
          <a:p>
            <a:fld id="{8915D39E-BF79-5044-9B9C-292D64001D90}" type="slidenum">
              <a:rPr lang="en-BD" smtClean="0"/>
              <a:t>‹#›</a:t>
            </a:fld>
            <a:endParaRPr lang="en-BD"/>
          </a:p>
        </p:txBody>
      </p:sp>
    </p:spTree>
    <p:extLst>
      <p:ext uri="{BB962C8B-B14F-4D97-AF65-F5344CB8AC3E}">
        <p14:creationId xmlns:p14="http://schemas.microsoft.com/office/powerpoint/2010/main" val="13003438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en-GB" dirty="0"/>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dirty="0"/>
          </a:p>
        </p:txBody>
      </p:sp>
      <p:sp>
        <p:nvSpPr>
          <p:cNvPr id="21" name="Footer Placeholder 20"/>
          <p:cNvSpPr>
            <a:spLocks noGrp="1"/>
          </p:cNvSpPr>
          <p:nvPr>
            <p:ph type="ftr" sz="quarter" idx="11"/>
          </p:nvPr>
        </p:nvSpPr>
        <p:spPr>
          <a:xfrm>
            <a:off x="1453896" y="5211060"/>
            <a:ext cx="5905500" cy="228600"/>
          </a:xfrm>
          <a:prstGeom prst="rect">
            <a:avLst/>
          </a:prstGeom>
        </p:spPr>
        <p:txBody>
          <a:bodyPr/>
          <a:lstStyle>
            <a:lvl1pPr algn="l">
              <a:defRPr>
                <a:solidFill>
                  <a:schemeClr val="tx1">
                    <a:lumMod val="75000"/>
                    <a:lumOff val="25000"/>
                  </a:schemeClr>
                </a:solidFill>
              </a:defRPr>
            </a:lvl1pPr>
          </a:lstStyle>
          <a:p>
            <a:r>
              <a:rPr lang="en-GB"/>
              <a:t>Title of the Project</a:t>
            </a:r>
            <a:endParaRPr lang="en-BD"/>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E9C29D53-9981-884B-B5B6-B5743DF81FD1}" type="slidenum">
              <a:rPr lang="en-BD" smtClean="0"/>
              <a:t>‹#›</a:t>
            </a:fld>
            <a:endParaRPr lang="en-BD"/>
          </a:p>
        </p:txBody>
      </p:sp>
      <p:sp>
        <p:nvSpPr>
          <p:cNvPr id="23" name="Rectangle 22">
            <a:extLst>
              <a:ext uri="{FF2B5EF4-FFF2-40B4-BE49-F238E27FC236}">
                <a16:creationId xmlns:a16="http://schemas.microsoft.com/office/drawing/2014/main" id="{ACC9C879-EF2D-BA4E-B6A9-D4377737278E}"/>
              </a:ext>
            </a:extLst>
          </p:cNvPr>
          <p:cNvSpPr/>
          <p:nvPr userDrawn="1"/>
        </p:nvSpPr>
        <p:spPr>
          <a:xfrm>
            <a:off x="0" y="0"/>
            <a:ext cx="12192000" cy="1562266"/>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BD" sz="2400" dirty="0">
                <a:latin typeface="Arial" panose="020B0604020202020204" pitchFamily="34" charset="0"/>
                <a:cs typeface="Arial" panose="020B0604020202020204" pitchFamily="34" charset="0"/>
              </a:rPr>
              <a:t>EEE </a:t>
            </a:r>
            <a:r>
              <a:rPr lang="en-US" sz="2400" dirty="0">
                <a:latin typeface="Arial" panose="020B0604020202020204" pitchFamily="34" charset="0"/>
                <a:cs typeface="Arial" panose="020B0604020202020204" pitchFamily="34" charset="0"/>
              </a:rPr>
              <a:t>xxx</a:t>
            </a:r>
            <a:r>
              <a:rPr lang="en-BD" sz="2400" dirty="0">
                <a:latin typeface="Arial" panose="020B0604020202020204" pitchFamily="34" charset="0"/>
                <a:cs typeface="Arial" panose="020B0604020202020204" pitchFamily="34" charset="0"/>
              </a:rPr>
              <a:t> – </a:t>
            </a:r>
            <a:r>
              <a:rPr lang="en-US" sz="2400" dirty="0">
                <a:latin typeface="Arial" panose="020B0604020202020204" pitchFamily="34" charset="0"/>
                <a:cs typeface="Arial" panose="020B0604020202020204" pitchFamily="34" charset="0"/>
              </a:rPr>
              <a:t>Course Title</a:t>
            </a:r>
            <a:r>
              <a:rPr lang="en-BD" sz="2400" dirty="0">
                <a:latin typeface="Arial" panose="020B0604020202020204" pitchFamily="34" charset="0"/>
                <a:cs typeface="Arial" panose="020B0604020202020204" pitchFamily="34" charset="0"/>
              </a:rPr>
              <a:t> Laboratory</a:t>
            </a:r>
          </a:p>
          <a:p>
            <a:pPr marL="0" marR="0" lvl="0" indent="0" algn="ctr" defTabSz="457200" rtl="0" eaLnBrk="1" fontAlgn="auto" latinLnBrk="0" hangingPunct="1">
              <a:lnSpc>
                <a:spcPct val="100000"/>
              </a:lnSpc>
              <a:spcBef>
                <a:spcPts val="0"/>
              </a:spcBef>
              <a:spcAft>
                <a:spcPts val="0"/>
              </a:spcAft>
              <a:buClrTx/>
              <a:buSzTx/>
              <a:buFontTx/>
              <a:buNone/>
              <a:tabLst/>
              <a:defRPr/>
            </a:pPr>
            <a:r>
              <a:rPr lang="en-BD" sz="2800" dirty="0">
                <a:latin typeface="Arial" panose="020B0604020202020204" pitchFamily="34" charset="0"/>
                <a:cs typeface="Arial" panose="020B0604020202020204" pitchFamily="34" charset="0"/>
              </a:rPr>
              <a:t>Jan 202</a:t>
            </a:r>
            <a:r>
              <a:rPr lang="en-US" sz="2800" dirty="0">
                <a:latin typeface="Arial" panose="020B0604020202020204" pitchFamily="34" charset="0"/>
                <a:cs typeface="Arial" panose="020B0604020202020204" pitchFamily="34" charset="0"/>
              </a:rPr>
              <a:t>x </a:t>
            </a:r>
            <a:r>
              <a:rPr lang="en-BD" sz="2800" dirty="0">
                <a:latin typeface="Arial" panose="020B0604020202020204" pitchFamily="34" charset="0"/>
                <a:cs typeface="Arial" panose="020B0604020202020204" pitchFamily="34" charset="0"/>
              </a:rPr>
              <a:t>Level-</a:t>
            </a:r>
            <a:r>
              <a:rPr lang="en-US" sz="2800" dirty="0">
                <a:latin typeface="Arial" panose="020B0604020202020204" pitchFamily="34" charset="0"/>
                <a:cs typeface="Arial" panose="020B0604020202020204" pitchFamily="34" charset="0"/>
              </a:rPr>
              <a:t>x</a:t>
            </a:r>
            <a:r>
              <a:rPr lang="en-BD" sz="2800" dirty="0">
                <a:latin typeface="Arial" panose="020B0604020202020204" pitchFamily="34" charset="0"/>
                <a:cs typeface="Arial" panose="020B0604020202020204" pitchFamily="34" charset="0"/>
              </a:rPr>
              <a:t> Term-I Section </a:t>
            </a:r>
            <a:r>
              <a:rPr lang="en-US" sz="2800" dirty="0">
                <a:latin typeface="Arial" panose="020B0604020202020204" pitchFamily="34" charset="0"/>
                <a:cs typeface="Arial" panose="020B0604020202020204" pitchFamily="34" charset="0"/>
              </a:rPr>
              <a:t>Z</a:t>
            </a:r>
            <a:endParaRPr lang="en-BD" sz="2800" dirty="0">
              <a:latin typeface="Arial" panose="020B0604020202020204" pitchFamily="34" charset="0"/>
              <a:cs typeface="Arial" panose="020B0604020202020204" pitchFamily="34" charset="0"/>
            </a:endParaRPr>
          </a:p>
          <a:p>
            <a:pPr algn="ctr"/>
            <a:r>
              <a:rPr lang="en-BD" sz="3600" dirty="0">
                <a:latin typeface="Arial" panose="020B0604020202020204" pitchFamily="34" charset="0"/>
                <a:cs typeface="Arial" panose="020B0604020202020204" pitchFamily="34" charset="0"/>
              </a:rPr>
              <a:t>Final Project Demonstration</a:t>
            </a:r>
          </a:p>
        </p:txBody>
      </p:sp>
      <p:sp>
        <p:nvSpPr>
          <p:cNvPr id="24" name="Rectangle 23">
            <a:extLst>
              <a:ext uri="{FF2B5EF4-FFF2-40B4-BE49-F238E27FC236}">
                <a16:creationId xmlns:a16="http://schemas.microsoft.com/office/drawing/2014/main" id="{A799C6A4-662A-4C47-AB70-4A7A449F40AE}"/>
              </a:ext>
            </a:extLst>
          </p:cNvPr>
          <p:cNvSpPr/>
          <p:nvPr userDrawn="1"/>
        </p:nvSpPr>
        <p:spPr>
          <a:xfrm>
            <a:off x="0" y="5968657"/>
            <a:ext cx="12192000" cy="889343"/>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tabLst>
                <a:tab pos="2865755" algn="ctr"/>
                <a:tab pos="5731510" algn="r"/>
              </a:tabLst>
            </a:pPr>
            <a:r>
              <a:rPr lang="en-US" sz="1800" cap="small" spc="160" dirty="0">
                <a:effectLst/>
                <a:latin typeface="Arial" panose="020B0604020202020204" pitchFamily="34" charset="0"/>
                <a:ea typeface="Times New Roman" panose="02020603050405020304" pitchFamily="18" charset="0"/>
                <a:cs typeface="Arial" panose="020B0604020202020204" pitchFamily="34" charset="0"/>
              </a:rPr>
              <a:t>Bangladesh University of Engineering and Technology</a:t>
            </a:r>
            <a:endParaRPr lang="en-GB" sz="1800" dirty="0">
              <a:effectLst/>
              <a:latin typeface="Arial" panose="020B0604020202020204" pitchFamily="34" charset="0"/>
              <a:ea typeface="Times New Roman" panose="02020603050405020304" pitchFamily="18" charset="0"/>
              <a:cs typeface="Arial" panose="020B0604020202020204" pitchFamily="34" charset="0"/>
            </a:endParaRPr>
          </a:p>
          <a:p>
            <a:pPr algn="ctr"/>
            <a:r>
              <a:rPr lang="en-US" sz="1800" cap="small" spc="160" dirty="0">
                <a:effectLst/>
                <a:latin typeface="Arial" panose="020B0604020202020204" pitchFamily="34" charset="0"/>
                <a:ea typeface="Times New Roman" panose="02020603050405020304" pitchFamily="18" charset="0"/>
                <a:cs typeface="Arial" panose="020B0604020202020204" pitchFamily="34" charset="0"/>
              </a:rPr>
              <a:t>Department of Electrical and Electronic Engineering</a:t>
            </a:r>
            <a:endParaRPr lang="en-BD" sz="2400" dirty="0">
              <a:latin typeface="Arial" panose="020B0604020202020204" pitchFamily="34" charset="0"/>
              <a:cs typeface="Arial" panose="020B0604020202020204" pitchFamily="34" charset="0"/>
            </a:endParaRPr>
          </a:p>
        </p:txBody>
      </p:sp>
      <p:pic>
        <p:nvPicPr>
          <p:cNvPr id="9" name="Graphic 8">
            <a:extLst>
              <a:ext uri="{FF2B5EF4-FFF2-40B4-BE49-F238E27FC236}">
                <a16:creationId xmlns:a16="http://schemas.microsoft.com/office/drawing/2014/main" id="{89B5FDC4-269D-0A46-8DED-E482158D83E5}"/>
              </a:ext>
            </a:extLst>
          </p:cNvPr>
          <p:cNvPicPr>
            <a:picLocks noChangeAspect="1"/>
          </p:cNvPicPr>
          <p:nvPr userDrawn="1"/>
        </p:nvPicPr>
        <p:blipFill rotWithShape="1">
          <a:blip r:embed="rId2" cstate="screen">
            <a:extLst>
              <a:ext uri="{28A0092B-C50C-407E-A947-70E740481C1C}">
                <a14:useLocalDpi xmlns:a14="http://schemas.microsoft.com/office/drawing/2010/main"/>
              </a:ext>
              <a:ext uri="{96DAC541-7B7A-43D3-8B79-37D633B846F1}">
                <asvg:svgBlip xmlns:asvg="http://schemas.microsoft.com/office/drawing/2016/SVG/main" r:embed="rId3"/>
              </a:ext>
            </a:extLst>
          </a:blip>
          <a:srcRect r="84048"/>
          <a:stretch/>
        </p:blipFill>
        <p:spPr>
          <a:xfrm>
            <a:off x="1682496" y="6046044"/>
            <a:ext cx="793630" cy="734567"/>
          </a:xfrm>
          <a:prstGeom prst="rect">
            <a:avLst/>
          </a:prstGeom>
        </p:spPr>
      </p:pic>
    </p:spTree>
    <p:extLst>
      <p:ext uri="{BB962C8B-B14F-4D97-AF65-F5344CB8AC3E}">
        <p14:creationId xmlns:p14="http://schemas.microsoft.com/office/powerpoint/2010/main" val="446892132"/>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a:extLst>
              <a:ext uri="{FF2B5EF4-FFF2-40B4-BE49-F238E27FC236}">
                <a16:creationId xmlns:a16="http://schemas.microsoft.com/office/drawing/2014/main" id="{C9649038-E67C-F32D-3A4E-49766B9CE12F}"/>
              </a:ext>
            </a:extLst>
          </p:cNvPr>
          <p:cNvSpPr>
            <a:spLocks noGrp="1"/>
          </p:cNvSpPr>
          <p:nvPr>
            <p:ph type="dt" sz="half" idx="10"/>
          </p:nvPr>
        </p:nvSpPr>
        <p:spPr/>
        <p:txBody>
          <a:bodyPr/>
          <a:lstStyle/>
          <a:p>
            <a:r>
              <a:rPr lang="en-US"/>
              <a:t>EEE 416 (2022) – Final Project Group A.XY</a:t>
            </a:r>
            <a:endParaRPr lang="en-BD" dirty="0"/>
          </a:p>
        </p:txBody>
      </p:sp>
      <p:sp>
        <p:nvSpPr>
          <p:cNvPr id="5" name="Footer Placeholder 4">
            <a:extLst>
              <a:ext uri="{FF2B5EF4-FFF2-40B4-BE49-F238E27FC236}">
                <a16:creationId xmlns:a16="http://schemas.microsoft.com/office/drawing/2014/main" id="{D54079AD-4F4B-2A08-E54B-560665B9ABE1}"/>
              </a:ext>
            </a:extLst>
          </p:cNvPr>
          <p:cNvSpPr>
            <a:spLocks noGrp="1"/>
          </p:cNvSpPr>
          <p:nvPr>
            <p:ph type="ftr" sz="quarter" idx="11"/>
          </p:nvPr>
        </p:nvSpPr>
        <p:spPr/>
        <p:txBody>
          <a:bodyPr/>
          <a:lstStyle/>
          <a:p>
            <a:pPr algn="ctr"/>
            <a:r>
              <a:rPr lang="en-BD"/>
              <a:t>Title of the Project</a:t>
            </a:r>
            <a:endParaRPr lang="en-BD" dirty="0"/>
          </a:p>
        </p:txBody>
      </p:sp>
      <p:sp>
        <p:nvSpPr>
          <p:cNvPr id="6" name="Slide Number Placeholder 5">
            <a:extLst>
              <a:ext uri="{FF2B5EF4-FFF2-40B4-BE49-F238E27FC236}">
                <a16:creationId xmlns:a16="http://schemas.microsoft.com/office/drawing/2014/main" id="{B2FBC4AE-B903-2951-368D-1CD59AE1F142}"/>
              </a:ext>
            </a:extLst>
          </p:cNvPr>
          <p:cNvSpPr>
            <a:spLocks noGrp="1"/>
          </p:cNvSpPr>
          <p:nvPr>
            <p:ph type="sldNum" sz="quarter" idx="12"/>
          </p:nvPr>
        </p:nvSpPr>
        <p:spPr/>
        <p:txBody>
          <a:bodyPr/>
          <a:lstStyle/>
          <a:p>
            <a:fld id="{E9C29D53-9981-884B-B5B6-B5743DF81FD1}" type="slidenum">
              <a:rPr lang="en-BD" smtClean="0"/>
              <a:pPr/>
              <a:t>‹#›</a:t>
            </a:fld>
            <a:endParaRPr lang="en-BD" dirty="0"/>
          </a:p>
        </p:txBody>
      </p:sp>
    </p:spTree>
    <p:extLst>
      <p:ext uri="{BB962C8B-B14F-4D97-AF65-F5344CB8AC3E}">
        <p14:creationId xmlns:p14="http://schemas.microsoft.com/office/powerpoint/2010/main" val="32194308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Slide Number Placeholder 6"/>
          <p:cNvSpPr>
            <a:spLocks noGrp="1"/>
          </p:cNvSpPr>
          <p:nvPr>
            <p:ph type="sldNum" sz="quarter" idx="12"/>
          </p:nvPr>
        </p:nvSpPr>
        <p:spPr/>
        <p:txBody>
          <a:bodyPr/>
          <a:lstStyle/>
          <a:p>
            <a:fld id="{E9C29D53-9981-884B-B5B6-B5743DF81FD1}" type="slidenum">
              <a:rPr lang="en-BD" smtClean="0"/>
              <a:t>‹#›</a:t>
            </a:fld>
            <a:endParaRPr lang="en-BD"/>
          </a:p>
        </p:txBody>
      </p:sp>
      <p:sp>
        <p:nvSpPr>
          <p:cNvPr id="9" name="Date Placeholder 5">
            <a:extLst>
              <a:ext uri="{FF2B5EF4-FFF2-40B4-BE49-F238E27FC236}">
                <a16:creationId xmlns:a16="http://schemas.microsoft.com/office/drawing/2014/main" id="{7A532869-E847-B04C-9454-B1BBC68D6D5E}"/>
              </a:ext>
            </a:extLst>
          </p:cNvPr>
          <p:cNvSpPr>
            <a:spLocks noGrp="1"/>
          </p:cNvSpPr>
          <p:nvPr>
            <p:ph type="dt" sz="half" idx="10"/>
          </p:nvPr>
        </p:nvSpPr>
        <p:spPr>
          <a:xfrm>
            <a:off x="432486" y="6501637"/>
            <a:ext cx="4825314" cy="375412"/>
          </a:xfrm>
        </p:spPr>
        <p:txBody>
          <a:bodyPr/>
          <a:lstStyle/>
          <a:p>
            <a:r>
              <a:rPr lang="en-US"/>
              <a:t>EEE 416 (2022) – Final Project Group A.XY</a:t>
            </a:r>
            <a:endParaRPr lang="en-BD" dirty="0"/>
          </a:p>
        </p:txBody>
      </p:sp>
      <p:sp>
        <p:nvSpPr>
          <p:cNvPr id="10" name="Footer Placeholder 6">
            <a:extLst>
              <a:ext uri="{FF2B5EF4-FFF2-40B4-BE49-F238E27FC236}">
                <a16:creationId xmlns:a16="http://schemas.microsoft.com/office/drawing/2014/main" id="{39C3B094-71D1-654C-855E-07B8BFC1B41C}"/>
              </a:ext>
            </a:extLst>
          </p:cNvPr>
          <p:cNvSpPr>
            <a:spLocks noGrp="1"/>
          </p:cNvSpPr>
          <p:nvPr>
            <p:ph type="ftr" sz="quarter" idx="11"/>
          </p:nvPr>
        </p:nvSpPr>
        <p:spPr>
          <a:xfrm>
            <a:off x="5257800" y="6482588"/>
            <a:ext cx="6153150" cy="375412"/>
          </a:xfrm>
        </p:spPr>
        <p:txBody>
          <a:bodyPr/>
          <a:lstStyle/>
          <a:p>
            <a:r>
              <a:rPr lang="en-BD" dirty="0"/>
              <a:t>Title of the Project</a:t>
            </a:r>
          </a:p>
        </p:txBody>
      </p:sp>
    </p:spTree>
    <p:extLst>
      <p:ext uri="{BB962C8B-B14F-4D97-AF65-F5344CB8AC3E}">
        <p14:creationId xmlns:p14="http://schemas.microsoft.com/office/powerpoint/2010/main" val="42374556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9" name="Slide Number Placeholder 8"/>
          <p:cNvSpPr>
            <a:spLocks noGrp="1"/>
          </p:cNvSpPr>
          <p:nvPr>
            <p:ph type="sldNum" sz="quarter" idx="12"/>
          </p:nvPr>
        </p:nvSpPr>
        <p:spPr/>
        <p:txBody>
          <a:bodyPr/>
          <a:lstStyle/>
          <a:p>
            <a:fld id="{E9C29D53-9981-884B-B5B6-B5743DF81FD1}" type="slidenum">
              <a:rPr lang="en-BD" smtClean="0"/>
              <a:t>‹#›</a:t>
            </a:fld>
            <a:endParaRPr lang="en-BD"/>
          </a:p>
        </p:txBody>
      </p:sp>
      <p:sp>
        <p:nvSpPr>
          <p:cNvPr id="10" name="Date Placeholder 5">
            <a:extLst>
              <a:ext uri="{FF2B5EF4-FFF2-40B4-BE49-F238E27FC236}">
                <a16:creationId xmlns:a16="http://schemas.microsoft.com/office/drawing/2014/main" id="{3AA596F9-6385-224E-8B6A-509678335D14}"/>
              </a:ext>
            </a:extLst>
          </p:cNvPr>
          <p:cNvSpPr>
            <a:spLocks noGrp="1"/>
          </p:cNvSpPr>
          <p:nvPr>
            <p:ph type="dt" sz="half" idx="10"/>
          </p:nvPr>
        </p:nvSpPr>
        <p:spPr>
          <a:xfrm>
            <a:off x="432486" y="6501637"/>
            <a:ext cx="4825314" cy="375412"/>
          </a:xfrm>
        </p:spPr>
        <p:txBody>
          <a:bodyPr/>
          <a:lstStyle/>
          <a:p>
            <a:r>
              <a:rPr lang="en-US"/>
              <a:t>EEE 416 (2022) – Final Project Group A.XY</a:t>
            </a:r>
            <a:endParaRPr lang="en-BD" dirty="0"/>
          </a:p>
        </p:txBody>
      </p:sp>
      <p:sp>
        <p:nvSpPr>
          <p:cNvPr id="11" name="Footer Placeholder 6">
            <a:extLst>
              <a:ext uri="{FF2B5EF4-FFF2-40B4-BE49-F238E27FC236}">
                <a16:creationId xmlns:a16="http://schemas.microsoft.com/office/drawing/2014/main" id="{1CB05F73-B36B-5A48-81EA-E76B135758B3}"/>
              </a:ext>
            </a:extLst>
          </p:cNvPr>
          <p:cNvSpPr>
            <a:spLocks noGrp="1"/>
          </p:cNvSpPr>
          <p:nvPr>
            <p:ph type="ftr" sz="quarter" idx="11"/>
          </p:nvPr>
        </p:nvSpPr>
        <p:spPr>
          <a:xfrm>
            <a:off x="5257800" y="6482588"/>
            <a:ext cx="6153150" cy="375412"/>
          </a:xfrm>
        </p:spPr>
        <p:txBody>
          <a:bodyPr/>
          <a:lstStyle/>
          <a:p>
            <a:r>
              <a:rPr lang="en-BD" dirty="0"/>
              <a:t>Title of the Project</a:t>
            </a:r>
          </a:p>
        </p:txBody>
      </p:sp>
    </p:spTree>
    <p:extLst>
      <p:ext uri="{BB962C8B-B14F-4D97-AF65-F5344CB8AC3E}">
        <p14:creationId xmlns:p14="http://schemas.microsoft.com/office/powerpoint/2010/main" val="31840227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5" name="Slide Number Placeholder 4"/>
          <p:cNvSpPr>
            <a:spLocks noGrp="1"/>
          </p:cNvSpPr>
          <p:nvPr>
            <p:ph type="sldNum" sz="quarter" idx="12"/>
          </p:nvPr>
        </p:nvSpPr>
        <p:spPr/>
        <p:txBody>
          <a:bodyPr/>
          <a:lstStyle/>
          <a:p>
            <a:fld id="{E9C29D53-9981-884B-B5B6-B5743DF81FD1}" type="slidenum">
              <a:rPr lang="en-BD" smtClean="0"/>
              <a:t>‹#›</a:t>
            </a:fld>
            <a:endParaRPr lang="en-BD"/>
          </a:p>
        </p:txBody>
      </p:sp>
      <p:sp>
        <p:nvSpPr>
          <p:cNvPr id="6" name="Date Placeholder 5">
            <a:extLst>
              <a:ext uri="{FF2B5EF4-FFF2-40B4-BE49-F238E27FC236}">
                <a16:creationId xmlns:a16="http://schemas.microsoft.com/office/drawing/2014/main" id="{24A8BE3A-860F-304A-9628-0D1C6721E98C}"/>
              </a:ext>
            </a:extLst>
          </p:cNvPr>
          <p:cNvSpPr>
            <a:spLocks noGrp="1"/>
          </p:cNvSpPr>
          <p:nvPr>
            <p:ph type="dt" sz="half" idx="10"/>
          </p:nvPr>
        </p:nvSpPr>
        <p:spPr>
          <a:xfrm>
            <a:off x="432486" y="6501637"/>
            <a:ext cx="4825314" cy="375412"/>
          </a:xfrm>
        </p:spPr>
        <p:txBody>
          <a:bodyPr/>
          <a:lstStyle/>
          <a:p>
            <a:r>
              <a:rPr lang="en-US"/>
              <a:t>EEE 416 (2022) – Final Project Group A.XY</a:t>
            </a:r>
            <a:endParaRPr lang="en-BD" dirty="0"/>
          </a:p>
        </p:txBody>
      </p:sp>
      <p:sp>
        <p:nvSpPr>
          <p:cNvPr id="7" name="Footer Placeholder 6">
            <a:extLst>
              <a:ext uri="{FF2B5EF4-FFF2-40B4-BE49-F238E27FC236}">
                <a16:creationId xmlns:a16="http://schemas.microsoft.com/office/drawing/2014/main" id="{78BF763A-9E9F-6745-958E-87128C40B814}"/>
              </a:ext>
            </a:extLst>
          </p:cNvPr>
          <p:cNvSpPr>
            <a:spLocks noGrp="1"/>
          </p:cNvSpPr>
          <p:nvPr>
            <p:ph type="ftr" sz="quarter" idx="11"/>
          </p:nvPr>
        </p:nvSpPr>
        <p:spPr>
          <a:xfrm>
            <a:off x="5257800" y="6482588"/>
            <a:ext cx="6153150" cy="375412"/>
          </a:xfrm>
        </p:spPr>
        <p:txBody>
          <a:bodyPr/>
          <a:lstStyle/>
          <a:p>
            <a:r>
              <a:rPr lang="en-BD" dirty="0"/>
              <a:t>Title of the Project</a:t>
            </a:r>
          </a:p>
        </p:txBody>
      </p:sp>
    </p:spTree>
    <p:extLst>
      <p:ext uri="{BB962C8B-B14F-4D97-AF65-F5344CB8AC3E}">
        <p14:creationId xmlns:p14="http://schemas.microsoft.com/office/powerpoint/2010/main" val="14482207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9C29D53-9981-884B-B5B6-B5743DF81FD1}" type="slidenum">
              <a:rPr lang="en-BD" smtClean="0"/>
              <a:t>‹#›</a:t>
            </a:fld>
            <a:endParaRPr lang="en-BD"/>
          </a:p>
        </p:txBody>
      </p:sp>
      <p:sp>
        <p:nvSpPr>
          <p:cNvPr id="5" name="Date Placeholder 5">
            <a:extLst>
              <a:ext uri="{FF2B5EF4-FFF2-40B4-BE49-F238E27FC236}">
                <a16:creationId xmlns:a16="http://schemas.microsoft.com/office/drawing/2014/main" id="{7E522AF0-01E9-C04B-A4BD-1E790BA6B079}"/>
              </a:ext>
            </a:extLst>
          </p:cNvPr>
          <p:cNvSpPr>
            <a:spLocks noGrp="1"/>
          </p:cNvSpPr>
          <p:nvPr>
            <p:ph type="dt" sz="half" idx="10"/>
          </p:nvPr>
        </p:nvSpPr>
        <p:spPr>
          <a:xfrm>
            <a:off x="432486" y="6501637"/>
            <a:ext cx="4825314" cy="375412"/>
          </a:xfrm>
        </p:spPr>
        <p:txBody>
          <a:bodyPr/>
          <a:lstStyle/>
          <a:p>
            <a:r>
              <a:rPr lang="en-US"/>
              <a:t>EEE 416 (2022) – Final Project Group A.XY</a:t>
            </a:r>
            <a:endParaRPr lang="en-BD" dirty="0"/>
          </a:p>
        </p:txBody>
      </p:sp>
      <p:sp>
        <p:nvSpPr>
          <p:cNvPr id="6" name="Footer Placeholder 6">
            <a:extLst>
              <a:ext uri="{FF2B5EF4-FFF2-40B4-BE49-F238E27FC236}">
                <a16:creationId xmlns:a16="http://schemas.microsoft.com/office/drawing/2014/main" id="{6FE88DDB-FE65-5846-A692-EED395E9C200}"/>
              </a:ext>
            </a:extLst>
          </p:cNvPr>
          <p:cNvSpPr>
            <a:spLocks noGrp="1"/>
          </p:cNvSpPr>
          <p:nvPr>
            <p:ph type="ftr" sz="quarter" idx="11"/>
          </p:nvPr>
        </p:nvSpPr>
        <p:spPr>
          <a:xfrm>
            <a:off x="5257800" y="6482588"/>
            <a:ext cx="6153150" cy="375412"/>
          </a:xfrm>
        </p:spPr>
        <p:txBody>
          <a:bodyPr/>
          <a:lstStyle/>
          <a:p>
            <a:r>
              <a:rPr lang="en-BD" dirty="0"/>
              <a:t>Title of the Project</a:t>
            </a:r>
          </a:p>
        </p:txBody>
      </p:sp>
    </p:spTree>
    <p:extLst>
      <p:ext uri="{BB962C8B-B14F-4D97-AF65-F5344CB8AC3E}">
        <p14:creationId xmlns:p14="http://schemas.microsoft.com/office/powerpoint/2010/main" val="39704782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3.sv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852ED7D-C8C9-FC45-9D41-2B197068D5F8}"/>
              </a:ext>
            </a:extLst>
          </p:cNvPr>
          <p:cNvSpPr/>
          <p:nvPr userDrawn="1"/>
        </p:nvSpPr>
        <p:spPr>
          <a:xfrm>
            <a:off x="1" y="6457189"/>
            <a:ext cx="12192000" cy="413168"/>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BD"/>
          </a:p>
        </p:txBody>
      </p:sp>
      <p:sp>
        <p:nvSpPr>
          <p:cNvPr id="2" name="Title Placeholder 1"/>
          <p:cNvSpPr>
            <a:spLocks noGrp="1"/>
          </p:cNvSpPr>
          <p:nvPr>
            <p:ph type="title"/>
          </p:nvPr>
        </p:nvSpPr>
        <p:spPr>
          <a:xfrm>
            <a:off x="1066800" y="459714"/>
            <a:ext cx="10058400" cy="729006"/>
          </a:xfrm>
          <a:prstGeom prst="rect">
            <a:avLst/>
          </a:prstGeom>
        </p:spPr>
        <p:txBody>
          <a:bodyPr vert="horz" lIns="91440" tIns="45720" rIns="91440" bIns="45720" rtlCol="0" anchor="ctr">
            <a:normAutofit/>
          </a:bodyPr>
          <a:lstStyle/>
          <a:p>
            <a:r>
              <a:rPr lang="en-GB" dirty="0"/>
              <a:t>Click to edit Master title style</a:t>
            </a:r>
            <a:endParaRPr lang="en-US" dirty="0"/>
          </a:p>
        </p:txBody>
      </p:sp>
      <p:sp>
        <p:nvSpPr>
          <p:cNvPr id="3" name="Text Placeholder 2"/>
          <p:cNvSpPr>
            <a:spLocks noGrp="1"/>
          </p:cNvSpPr>
          <p:nvPr>
            <p:ph type="body" idx="1"/>
          </p:nvPr>
        </p:nvSpPr>
        <p:spPr>
          <a:xfrm>
            <a:off x="1066800" y="1493520"/>
            <a:ext cx="10058400" cy="4541520"/>
          </a:xfrm>
          <a:prstGeom prst="rect">
            <a:avLst/>
          </a:prstGeom>
        </p:spPr>
        <p:txBody>
          <a:bodyPr vert="horz" lIns="91440" tIns="45720" rIns="91440" bIns="45720" rtlCol="0">
            <a:norm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6" name="Slide Number Placeholder 5"/>
          <p:cNvSpPr>
            <a:spLocks noGrp="1"/>
          </p:cNvSpPr>
          <p:nvPr>
            <p:ph type="sldNum" sz="quarter" idx="4"/>
          </p:nvPr>
        </p:nvSpPr>
        <p:spPr>
          <a:xfrm>
            <a:off x="11410950" y="6501638"/>
            <a:ext cx="521970" cy="308530"/>
          </a:xfrm>
          <a:prstGeom prst="rect">
            <a:avLst/>
          </a:prstGeom>
        </p:spPr>
        <p:txBody>
          <a:bodyPr vert="horz" lIns="91440" tIns="45720" rIns="91440" bIns="45720" rtlCol="0" anchor="b"/>
          <a:lstStyle>
            <a:lvl1pPr algn="r">
              <a:defRPr sz="1400" b="1">
                <a:solidFill>
                  <a:schemeClr val="bg1"/>
                </a:solidFill>
              </a:defRPr>
            </a:lvl1pPr>
          </a:lstStyle>
          <a:p>
            <a:fld id="{E9C29D53-9981-884B-B5B6-B5743DF81FD1}" type="slidenum">
              <a:rPr lang="en-BD" smtClean="0"/>
              <a:pPr/>
              <a:t>‹#›</a:t>
            </a:fld>
            <a:endParaRPr lang="en-BD" dirty="0"/>
          </a:p>
        </p:txBody>
      </p:sp>
      <p:pic>
        <p:nvPicPr>
          <p:cNvPr id="9" name="Graphic 8">
            <a:extLst>
              <a:ext uri="{FF2B5EF4-FFF2-40B4-BE49-F238E27FC236}">
                <a16:creationId xmlns:a16="http://schemas.microsoft.com/office/drawing/2014/main" id="{8D083A58-BF4A-C247-A39E-31621332A2F9}"/>
              </a:ext>
            </a:extLst>
          </p:cNvPr>
          <p:cNvPicPr>
            <a:picLocks noChangeAspect="1"/>
          </p:cNvPicPr>
          <p:nvPr userDrawn="1"/>
        </p:nvPicPr>
        <p:blipFill rotWithShape="1">
          <a:blip r:embed="rId8" cstate="screen">
            <a:extLst>
              <a:ext uri="{28A0092B-C50C-407E-A947-70E740481C1C}">
                <a14:useLocalDpi xmlns:a14="http://schemas.microsoft.com/office/drawing/2010/main"/>
              </a:ext>
              <a:ext uri="{96DAC541-7B7A-43D3-8B79-37D633B846F1}">
                <asvg:svgBlip xmlns:asvg="http://schemas.microsoft.com/office/drawing/2016/SVG/main" r:embed="rId9"/>
              </a:ext>
            </a:extLst>
          </a:blip>
          <a:srcRect r="84048"/>
          <a:stretch/>
        </p:blipFill>
        <p:spPr>
          <a:xfrm>
            <a:off x="51125" y="6457189"/>
            <a:ext cx="381361" cy="352979"/>
          </a:xfrm>
          <a:prstGeom prst="rect">
            <a:avLst/>
          </a:prstGeom>
        </p:spPr>
      </p:pic>
      <p:sp>
        <p:nvSpPr>
          <p:cNvPr id="10" name="Date Placeholder 5">
            <a:extLst>
              <a:ext uri="{FF2B5EF4-FFF2-40B4-BE49-F238E27FC236}">
                <a16:creationId xmlns:a16="http://schemas.microsoft.com/office/drawing/2014/main" id="{576C60AE-BF9F-E948-A464-57EC6013BD0B}"/>
              </a:ext>
            </a:extLst>
          </p:cNvPr>
          <p:cNvSpPr>
            <a:spLocks noGrp="1"/>
          </p:cNvSpPr>
          <p:nvPr>
            <p:ph type="dt" sz="half" idx="2"/>
          </p:nvPr>
        </p:nvSpPr>
        <p:spPr>
          <a:xfrm>
            <a:off x="432486" y="6501637"/>
            <a:ext cx="3968064" cy="394119"/>
          </a:xfrm>
          <a:prstGeom prst="rect">
            <a:avLst/>
          </a:prstGeom>
        </p:spPr>
        <p:txBody>
          <a:bodyPr/>
          <a:lstStyle>
            <a:lvl1pPr>
              <a:defRPr>
                <a:solidFill>
                  <a:schemeClr val="bg1"/>
                </a:solidFill>
                <a:latin typeface="Arial Narrow" panose="020B0606020202030204" pitchFamily="34" charset="0"/>
              </a:defRPr>
            </a:lvl1pPr>
          </a:lstStyle>
          <a:p>
            <a:r>
              <a:rPr lang="en-US" dirty="0"/>
              <a:t>EEE </a:t>
            </a:r>
            <a:r>
              <a:rPr lang="en-US" dirty="0" err="1"/>
              <a:t>xyz</a:t>
            </a:r>
            <a:r>
              <a:rPr lang="en-US" dirty="0"/>
              <a:t> (202z) – Final Project Group A.XY</a:t>
            </a:r>
            <a:endParaRPr lang="en-BD" dirty="0"/>
          </a:p>
        </p:txBody>
      </p:sp>
      <p:sp>
        <p:nvSpPr>
          <p:cNvPr id="11" name="Footer Placeholder 6">
            <a:extLst>
              <a:ext uri="{FF2B5EF4-FFF2-40B4-BE49-F238E27FC236}">
                <a16:creationId xmlns:a16="http://schemas.microsoft.com/office/drawing/2014/main" id="{DCD1120D-AD02-624F-AC7B-A52A109ECB59}"/>
              </a:ext>
            </a:extLst>
          </p:cNvPr>
          <p:cNvSpPr>
            <a:spLocks noGrp="1"/>
          </p:cNvSpPr>
          <p:nvPr>
            <p:ph type="ftr" sz="quarter" idx="3"/>
          </p:nvPr>
        </p:nvSpPr>
        <p:spPr>
          <a:xfrm>
            <a:off x="4400550" y="6507645"/>
            <a:ext cx="5000625" cy="375412"/>
          </a:xfrm>
          <a:prstGeom prst="rect">
            <a:avLst/>
          </a:prstGeom>
        </p:spPr>
        <p:txBody>
          <a:bodyPr/>
          <a:lstStyle>
            <a:lvl1pPr algn="l">
              <a:defRPr>
                <a:solidFill>
                  <a:schemeClr val="bg1"/>
                </a:solidFill>
                <a:latin typeface="Arial Narrow" panose="020B0606020202030204" pitchFamily="34" charset="0"/>
              </a:defRPr>
            </a:lvl1pPr>
          </a:lstStyle>
          <a:p>
            <a:r>
              <a:rPr lang="en-BD" dirty="0"/>
              <a:t>Title of the Project</a:t>
            </a:r>
          </a:p>
        </p:txBody>
      </p:sp>
    </p:spTree>
    <p:extLst>
      <p:ext uri="{BB962C8B-B14F-4D97-AF65-F5344CB8AC3E}">
        <p14:creationId xmlns:p14="http://schemas.microsoft.com/office/powerpoint/2010/main" val="415582776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3" r:id="rId3"/>
    <p:sldLayoutId id="2147483714" r:id="rId4"/>
    <p:sldLayoutId id="2147483715" r:id="rId5"/>
    <p:sldLayoutId id="2147483716" r:id="rId6"/>
  </p:sldLayoutIdLst>
  <p:hf hdr="0"/>
  <p:txStyles>
    <p:titleStyle>
      <a:lvl1pPr algn="l" defTabSz="914400" rtl="0" eaLnBrk="1" latinLnBrk="0" hangingPunct="1">
        <a:lnSpc>
          <a:spcPct val="90000"/>
        </a:lnSpc>
        <a:spcBef>
          <a:spcPct val="0"/>
        </a:spcBef>
        <a:buNone/>
        <a:defRPr lang="en-US" sz="4400" kern="1200" cap="none" spc="0" baseline="0" dirty="0">
          <a:solidFill>
            <a:schemeClr val="tx1">
              <a:lumMod val="85000"/>
              <a:lumOff val="15000"/>
            </a:schemeClr>
          </a:solidFill>
          <a:effectLst/>
          <a:latin typeface="Arial" panose="020B0604020202020204" pitchFamily="34" charset="0"/>
          <a:ea typeface="+mn-ea"/>
          <a:cs typeface="Arial" panose="020B0604020202020204" pitchFamily="34" charset="0"/>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2400" kern="1200">
          <a:solidFill>
            <a:schemeClr val="tx1"/>
          </a:solidFill>
          <a:latin typeface="Arial" panose="020B0604020202020204" pitchFamily="34" charset="0"/>
          <a:ea typeface="+mn-ea"/>
          <a:cs typeface="Arial" panose="020B0604020202020204" pitchFamily="34" charset="0"/>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2000" kern="1200">
          <a:solidFill>
            <a:schemeClr val="tx1"/>
          </a:solidFill>
          <a:latin typeface="Arial" panose="020B0604020202020204" pitchFamily="34" charset="0"/>
          <a:ea typeface="+mn-ea"/>
          <a:cs typeface="Arial" panose="020B0604020202020204" pitchFamily="34" charset="0"/>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800" kern="1200">
          <a:solidFill>
            <a:schemeClr val="tx1"/>
          </a:solidFill>
          <a:latin typeface="Arial" panose="020B0604020202020204" pitchFamily="34" charset="0"/>
          <a:ea typeface="+mn-ea"/>
          <a:cs typeface="Arial" panose="020B0604020202020204" pitchFamily="34" charset="0"/>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800" kern="1200">
          <a:solidFill>
            <a:schemeClr val="tx1"/>
          </a:solidFill>
          <a:latin typeface="Arial" panose="020B0604020202020204" pitchFamily="34" charset="0"/>
          <a:ea typeface="+mn-ea"/>
          <a:cs typeface="Arial" panose="020B0604020202020204" pitchFamily="34" charset="0"/>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800" kern="1200">
          <a:solidFill>
            <a:schemeClr val="tx1"/>
          </a:solidFill>
          <a:latin typeface="Arial" panose="020B0604020202020204" pitchFamily="34" charset="0"/>
          <a:ea typeface="+mn-ea"/>
          <a:cs typeface="Arial" panose="020B0604020202020204" pitchFamily="34" charset="0"/>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eee.buet.ac.bd/academics/undergraduate/peo-po"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eee.buet.ac.bd/academics/undergraduate/peo-po"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eee.buet.ac.bd/academics/undergraduate/peo-po"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eee.buet.ac.bd/academics/undergraduate/peo-po"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eee.buet.ac.bd/academics/undergraduate/peo-po"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eee.buet.ac.bd/academics/undergraduate/peo-po"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eee.buet.ac.bd/academics/undergraduate/peo-po"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eee.buet.ac.bd/academics/undergraduate/peo-po"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s://eee.buet.ac.bd/academics/undergraduate/peo-po"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eee.buet.ac.bd/academics/undergraduate/peo-po"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s://eee.buet.ac.bd/academics/undergraduate/peo-po"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eee.buet.ac.bd/academics/undergraduate/peo-po"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eee.buet.ac.bd/academics/undergraduate/peo-po"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5.xml.rels><?xml version="1.0" encoding="UTF-8" standalone="yes"?>
<Relationships xmlns="http://schemas.openxmlformats.org/package/2006/relationships"><Relationship Id="rId2" Type="http://schemas.openxmlformats.org/officeDocument/2006/relationships/hyperlink" Target="https://eee.buet.ac.bd/academics/undergraduate/peo-po"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eee.buet.ac.bd/academics/undergraduate/peo-po"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eee.buet.ac.bd/academics/undergraduate/peo-po"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eee.buet.ac.bd/academics/undergraduate/peo-po"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BUILD &amp; CODE: Elegoo Arduino starter kit servo, LED, and ...">
            <a:extLst>
              <a:ext uri="{FF2B5EF4-FFF2-40B4-BE49-F238E27FC236}">
                <a16:creationId xmlns:a16="http://schemas.microsoft.com/office/drawing/2014/main" id="{AEDB557B-883F-B642-8577-6498598B70A8}"/>
              </a:ext>
            </a:extLst>
          </p:cNvPr>
          <p:cNvPicPr>
            <a:picLocks noChangeAspect="1" noChangeArrowheads="1"/>
          </p:cNvPicPr>
          <p:nvPr/>
        </p:nvPicPr>
        <p:blipFill rotWithShape="1">
          <a:blip r:embed="rId2" cstate="screen">
            <a:alphaModFix amt="20000"/>
            <a:extLst>
              <a:ext uri="{28A0092B-C50C-407E-A947-70E740481C1C}">
                <a14:useLocalDpi xmlns:a14="http://schemas.microsoft.com/office/drawing/2010/main"/>
              </a:ext>
            </a:extLst>
          </a:blip>
          <a:srcRect/>
          <a:stretch/>
        </p:blipFill>
        <p:spPr bwMode="auto">
          <a:xfrm>
            <a:off x="-3357" y="1531835"/>
            <a:ext cx="12188825" cy="4460403"/>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8146C925-AD3C-084C-A393-173805EA7DAE}"/>
              </a:ext>
            </a:extLst>
          </p:cNvPr>
          <p:cNvSpPr>
            <a:spLocks noGrp="1"/>
          </p:cNvSpPr>
          <p:nvPr>
            <p:ph type="ctrTitle"/>
          </p:nvPr>
        </p:nvSpPr>
        <p:spPr>
          <a:xfrm>
            <a:off x="1771940" y="1775977"/>
            <a:ext cx="9068586" cy="1580405"/>
          </a:xfrm>
        </p:spPr>
        <p:txBody>
          <a:bodyPr/>
          <a:lstStyle/>
          <a:p>
            <a:r>
              <a:rPr lang="en-BD" sz="5400" cap="none" dirty="0">
                <a:latin typeface="Arial Black" panose="020B0A04020102020204" pitchFamily="34" charset="0"/>
              </a:rPr>
              <a:t>Title of Project</a:t>
            </a:r>
          </a:p>
        </p:txBody>
      </p:sp>
      <p:sp>
        <p:nvSpPr>
          <p:cNvPr id="3" name="Subtitle 2">
            <a:extLst>
              <a:ext uri="{FF2B5EF4-FFF2-40B4-BE49-F238E27FC236}">
                <a16:creationId xmlns:a16="http://schemas.microsoft.com/office/drawing/2014/main" id="{17F0DBAF-7D79-1641-9F57-35E40E2F3CCD}"/>
              </a:ext>
            </a:extLst>
          </p:cNvPr>
          <p:cNvSpPr>
            <a:spLocks noGrp="1"/>
          </p:cNvSpPr>
          <p:nvPr>
            <p:ph type="subTitle" idx="1"/>
          </p:nvPr>
        </p:nvSpPr>
        <p:spPr>
          <a:xfrm>
            <a:off x="1491175" y="5326165"/>
            <a:ext cx="2350475" cy="885432"/>
          </a:xfrm>
        </p:spPr>
        <p:txBody>
          <a:bodyPr/>
          <a:lstStyle/>
          <a:p>
            <a:r>
              <a:rPr lang="en-BD" sz="1200" dirty="0"/>
              <a:t>First Name M. Last Name</a:t>
            </a:r>
          </a:p>
          <a:p>
            <a:r>
              <a:rPr lang="en-BD" sz="2000" dirty="0"/>
              <a:t>1606XYZ</a:t>
            </a:r>
          </a:p>
        </p:txBody>
      </p:sp>
      <p:pic>
        <p:nvPicPr>
          <p:cNvPr id="1026" name="Picture 2" descr="We Get Your Visa for Iran - Visa on Arrival | AriaMedTour">
            <a:extLst>
              <a:ext uri="{FF2B5EF4-FFF2-40B4-BE49-F238E27FC236}">
                <a16:creationId xmlns:a16="http://schemas.microsoft.com/office/drawing/2014/main" id="{3858C5C2-70BE-814B-8762-8829283F2142}"/>
              </a:ext>
            </a:extLst>
          </p:cNvPr>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2005818" y="3982702"/>
            <a:ext cx="1343463" cy="1343463"/>
          </a:xfrm>
          <a:prstGeom prst="rect">
            <a:avLst/>
          </a:prstGeom>
          <a:noFill/>
          <a:extLst>
            <a:ext uri="{909E8E84-426E-40DD-AFC4-6F175D3DCCD1}">
              <a14:hiddenFill xmlns:a14="http://schemas.microsoft.com/office/drawing/2010/main">
                <a:solidFill>
                  <a:srgbClr val="FFFFFF"/>
                </a:solidFill>
              </a14:hiddenFill>
            </a:ext>
          </a:extLst>
        </p:spPr>
      </p:pic>
      <p:sp>
        <p:nvSpPr>
          <p:cNvPr id="5" name="Subtitle 2">
            <a:extLst>
              <a:ext uri="{FF2B5EF4-FFF2-40B4-BE49-F238E27FC236}">
                <a16:creationId xmlns:a16="http://schemas.microsoft.com/office/drawing/2014/main" id="{73D65FC9-0D80-444D-8239-028EF0E63ED0}"/>
              </a:ext>
            </a:extLst>
          </p:cNvPr>
          <p:cNvSpPr txBox="1">
            <a:spLocks/>
          </p:cNvSpPr>
          <p:nvPr/>
        </p:nvSpPr>
        <p:spPr>
          <a:xfrm>
            <a:off x="3863924" y="5326165"/>
            <a:ext cx="2350475" cy="885432"/>
          </a:xfrm>
          <a:prstGeom prst="rect">
            <a:avLst/>
          </a:prstGeom>
        </p:spPr>
        <p:txBody>
          <a:bodyPr vert="horz" lIns="91440" tIns="45720" rIns="91440" bIns="45720" rtlCol="0">
            <a:normAutofit/>
          </a:bodyPr>
          <a:lstStyle>
            <a:lvl1pPr marL="0" indent="0" algn="ctr" defTabSz="914400" rtl="0" eaLnBrk="1" latinLnBrk="0" hangingPunct="1">
              <a:lnSpc>
                <a:spcPct val="100000"/>
              </a:lnSpc>
              <a:spcBef>
                <a:spcPts val="0"/>
              </a:spcBef>
              <a:spcAft>
                <a:spcPts val="0"/>
              </a:spcAft>
              <a:buClr>
                <a:schemeClr val="tx1">
                  <a:lumMod val="85000"/>
                  <a:lumOff val="15000"/>
                </a:schemeClr>
              </a:buClr>
              <a:buFont typeface="Garamond" pitchFamily="18" charset="0"/>
              <a:buNone/>
              <a:defRPr sz="1600" kern="1200" spc="80" baseline="0">
                <a:solidFill>
                  <a:schemeClr val="tx1"/>
                </a:solidFill>
                <a:latin typeface="+mn-lt"/>
                <a:ea typeface="+mn-ea"/>
                <a:cs typeface="+mn-cs"/>
              </a:defRPr>
            </a:lvl1pPr>
            <a:lvl2pPr marL="457200" indent="0" algn="ctr" defTabSz="914400" rtl="0" eaLnBrk="1" latinLnBrk="0" hangingPunct="1">
              <a:lnSpc>
                <a:spcPct val="100000"/>
              </a:lnSpc>
              <a:spcBef>
                <a:spcPts val="500"/>
              </a:spcBef>
              <a:buClr>
                <a:schemeClr val="tx1">
                  <a:lumMod val="85000"/>
                  <a:lumOff val="15000"/>
                </a:schemeClr>
              </a:buClr>
              <a:buFont typeface="Garamond" pitchFamily="18" charset="0"/>
              <a:buNone/>
              <a:defRPr sz="1600" kern="1200">
                <a:solidFill>
                  <a:schemeClr val="tx1"/>
                </a:solidFill>
                <a:latin typeface="+mn-lt"/>
                <a:ea typeface="+mn-ea"/>
                <a:cs typeface="+mn-cs"/>
              </a:defRPr>
            </a:lvl2pPr>
            <a:lvl3pPr marL="914400" indent="0" algn="ctr" defTabSz="914400" rtl="0" eaLnBrk="1" latinLnBrk="0" hangingPunct="1">
              <a:lnSpc>
                <a:spcPct val="100000"/>
              </a:lnSpc>
              <a:spcBef>
                <a:spcPts val="500"/>
              </a:spcBef>
              <a:buClr>
                <a:schemeClr val="tx1">
                  <a:lumMod val="85000"/>
                  <a:lumOff val="15000"/>
                </a:schemeClr>
              </a:buClr>
              <a:buFont typeface="Garamond" pitchFamily="18" charset="0"/>
              <a:buNone/>
              <a:defRPr sz="1600" kern="1200">
                <a:solidFill>
                  <a:schemeClr val="tx1"/>
                </a:solidFill>
                <a:latin typeface="+mn-lt"/>
                <a:ea typeface="+mn-ea"/>
                <a:cs typeface="+mn-cs"/>
              </a:defRPr>
            </a:lvl3pPr>
            <a:lvl4pPr marL="1371600" indent="0" algn="ctr" defTabSz="914400" rtl="0" eaLnBrk="1" latinLnBrk="0" hangingPunct="1">
              <a:lnSpc>
                <a:spcPct val="100000"/>
              </a:lnSpc>
              <a:spcBef>
                <a:spcPts val="500"/>
              </a:spcBef>
              <a:buClr>
                <a:schemeClr val="tx1">
                  <a:lumMod val="85000"/>
                  <a:lumOff val="15000"/>
                </a:schemeClr>
              </a:buClr>
              <a:buFont typeface="Garamond" pitchFamily="18" charset="0"/>
              <a:buNone/>
              <a:defRPr sz="1600" kern="1200">
                <a:solidFill>
                  <a:schemeClr val="tx1"/>
                </a:solidFill>
                <a:latin typeface="+mn-lt"/>
                <a:ea typeface="+mn-ea"/>
                <a:cs typeface="+mn-cs"/>
              </a:defRPr>
            </a:lvl4pPr>
            <a:lvl5pPr marL="1828800" indent="0" algn="ctr" defTabSz="914400" rtl="0" eaLnBrk="1" latinLnBrk="0" hangingPunct="1">
              <a:lnSpc>
                <a:spcPct val="100000"/>
              </a:lnSpc>
              <a:spcBef>
                <a:spcPts val="500"/>
              </a:spcBef>
              <a:buClr>
                <a:schemeClr val="tx1">
                  <a:lumMod val="85000"/>
                  <a:lumOff val="15000"/>
                </a:schemeClr>
              </a:buClr>
              <a:buFont typeface="Garamond" pitchFamily="18" charset="0"/>
              <a:buNone/>
              <a:defRPr sz="1600" kern="1200">
                <a:solidFill>
                  <a:schemeClr val="tx1"/>
                </a:solidFill>
                <a:latin typeface="+mn-lt"/>
                <a:ea typeface="+mn-ea"/>
                <a:cs typeface="+mn-cs"/>
              </a:defRPr>
            </a:lvl5pPr>
            <a:lvl6pPr marL="2286000" indent="0" algn="ctr" defTabSz="914400" rtl="0" eaLnBrk="1" latinLnBrk="0" hangingPunct="1">
              <a:lnSpc>
                <a:spcPct val="100000"/>
              </a:lnSpc>
              <a:spcBef>
                <a:spcPts val="500"/>
              </a:spcBef>
              <a:buClr>
                <a:schemeClr val="tx1">
                  <a:lumMod val="85000"/>
                  <a:lumOff val="15000"/>
                </a:schemeClr>
              </a:buClr>
              <a:buFont typeface="Garamond" pitchFamily="18" charset="0"/>
              <a:buNone/>
              <a:defRPr sz="1600" kern="1200">
                <a:solidFill>
                  <a:schemeClr val="tx1"/>
                </a:solidFill>
                <a:latin typeface="+mn-lt"/>
                <a:ea typeface="+mn-ea"/>
                <a:cs typeface="+mn-cs"/>
              </a:defRPr>
            </a:lvl6pPr>
            <a:lvl7pPr marL="2743200" indent="0" algn="ctr" defTabSz="914400" rtl="0" eaLnBrk="1" latinLnBrk="0" hangingPunct="1">
              <a:lnSpc>
                <a:spcPct val="100000"/>
              </a:lnSpc>
              <a:spcBef>
                <a:spcPts val="500"/>
              </a:spcBef>
              <a:buClr>
                <a:schemeClr val="tx1">
                  <a:lumMod val="85000"/>
                  <a:lumOff val="15000"/>
                </a:schemeClr>
              </a:buClr>
              <a:buFont typeface="Garamond" pitchFamily="18" charset="0"/>
              <a:buNone/>
              <a:defRPr sz="1600" kern="1200">
                <a:solidFill>
                  <a:schemeClr val="tx1"/>
                </a:solidFill>
                <a:latin typeface="+mn-lt"/>
                <a:ea typeface="+mn-ea"/>
                <a:cs typeface="+mn-cs"/>
              </a:defRPr>
            </a:lvl7pPr>
            <a:lvl8pPr marL="3200400" indent="0" algn="ctr" defTabSz="914400" rtl="0" eaLnBrk="1" latinLnBrk="0" hangingPunct="1">
              <a:lnSpc>
                <a:spcPct val="100000"/>
              </a:lnSpc>
              <a:spcBef>
                <a:spcPts val="500"/>
              </a:spcBef>
              <a:buClr>
                <a:schemeClr val="tx1">
                  <a:lumMod val="85000"/>
                  <a:lumOff val="15000"/>
                </a:schemeClr>
              </a:buClr>
              <a:buFont typeface="Garamond" pitchFamily="18" charset="0"/>
              <a:buNone/>
              <a:defRPr sz="1600" kern="1200">
                <a:solidFill>
                  <a:schemeClr val="tx1"/>
                </a:solidFill>
                <a:latin typeface="+mn-lt"/>
                <a:ea typeface="+mn-ea"/>
                <a:cs typeface="+mn-cs"/>
              </a:defRPr>
            </a:lvl8pPr>
            <a:lvl9pPr marL="3657600" indent="0" algn="ctr" defTabSz="914400" rtl="0" eaLnBrk="1" latinLnBrk="0" hangingPunct="1">
              <a:lnSpc>
                <a:spcPct val="100000"/>
              </a:lnSpc>
              <a:spcBef>
                <a:spcPts val="500"/>
              </a:spcBef>
              <a:buClr>
                <a:schemeClr val="tx1">
                  <a:lumMod val="85000"/>
                  <a:lumOff val="15000"/>
                </a:schemeClr>
              </a:buClr>
              <a:buFont typeface="Garamond" pitchFamily="18" charset="0"/>
              <a:buNone/>
              <a:defRPr sz="1600" kern="1200">
                <a:solidFill>
                  <a:schemeClr val="tx1"/>
                </a:solidFill>
                <a:latin typeface="+mn-lt"/>
                <a:ea typeface="+mn-ea"/>
                <a:cs typeface="+mn-cs"/>
              </a:defRPr>
            </a:lvl9pPr>
          </a:lstStyle>
          <a:p>
            <a:r>
              <a:rPr lang="en-BD" sz="1200"/>
              <a:t>First Name M. Last Name</a:t>
            </a:r>
          </a:p>
          <a:p>
            <a:r>
              <a:rPr lang="en-BD" sz="2000"/>
              <a:t>1606XYZ</a:t>
            </a:r>
            <a:endParaRPr lang="en-BD" sz="2000" dirty="0"/>
          </a:p>
        </p:txBody>
      </p:sp>
      <p:pic>
        <p:nvPicPr>
          <p:cNvPr id="6" name="Picture 2" descr="We Get Your Visa for Iran - Visa on Arrival | AriaMedTour">
            <a:extLst>
              <a:ext uri="{FF2B5EF4-FFF2-40B4-BE49-F238E27FC236}">
                <a16:creationId xmlns:a16="http://schemas.microsoft.com/office/drawing/2014/main" id="{8C1E2448-7174-D146-87EA-2E00E125DAA6}"/>
              </a:ext>
            </a:extLst>
          </p:cNvPr>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4378567" y="3982702"/>
            <a:ext cx="1343463" cy="1343463"/>
          </a:xfrm>
          <a:prstGeom prst="rect">
            <a:avLst/>
          </a:prstGeom>
          <a:noFill/>
          <a:extLst>
            <a:ext uri="{909E8E84-426E-40DD-AFC4-6F175D3DCCD1}">
              <a14:hiddenFill xmlns:a14="http://schemas.microsoft.com/office/drawing/2010/main">
                <a:solidFill>
                  <a:srgbClr val="FFFFFF"/>
                </a:solidFill>
              </a14:hiddenFill>
            </a:ext>
          </a:extLst>
        </p:spPr>
      </p:pic>
      <p:sp>
        <p:nvSpPr>
          <p:cNvPr id="7" name="Subtitle 2">
            <a:extLst>
              <a:ext uri="{FF2B5EF4-FFF2-40B4-BE49-F238E27FC236}">
                <a16:creationId xmlns:a16="http://schemas.microsoft.com/office/drawing/2014/main" id="{C185C57D-A765-0B46-AE76-AD4244F426AB}"/>
              </a:ext>
            </a:extLst>
          </p:cNvPr>
          <p:cNvSpPr txBox="1">
            <a:spLocks/>
          </p:cNvSpPr>
          <p:nvPr/>
        </p:nvSpPr>
        <p:spPr>
          <a:xfrm>
            <a:off x="6117109" y="5333200"/>
            <a:ext cx="2350475" cy="885432"/>
          </a:xfrm>
          <a:prstGeom prst="rect">
            <a:avLst/>
          </a:prstGeom>
        </p:spPr>
        <p:txBody>
          <a:bodyPr vert="horz" lIns="91440" tIns="45720" rIns="91440" bIns="45720" rtlCol="0">
            <a:normAutofit/>
          </a:bodyPr>
          <a:lstStyle>
            <a:lvl1pPr marL="0" indent="0" algn="ctr" defTabSz="914400" rtl="0" eaLnBrk="1" latinLnBrk="0" hangingPunct="1">
              <a:lnSpc>
                <a:spcPct val="100000"/>
              </a:lnSpc>
              <a:spcBef>
                <a:spcPts val="0"/>
              </a:spcBef>
              <a:spcAft>
                <a:spcPts val="0"/>
              </a:spcAft>
              <a:buClr>
                <a:schemeClr val="tx1">
                  <a:lumMod val="85000"/>
                  <a:lumOff val="15000"/>
                </a:schemeClr>
              </a:buClr>
              <a:buFont typeface="Garamond" pitchFamily="18" charset="0"/>
              <a:buNone/>
              <a:defRPr sz="1600" kern="1200" spc="80" baseline="0">
                <a:solidFill>
                  <a:schemeClr val="tx1"/>
                </a:solidFill>
                <a:latin typeface="+mn-lt"/>
                <a:ea typeface="+mn-ea"/>
                <a:cs typeface="+mn-cs"/>
              </a:defRPr>
            </a:lvl1pPr>
            <a:lvl2pPr marL="457200" indent="0" algn="ctr" defTabSz="914400" rtl="0" eaLnBrk="1" latinLnBrk="0" hangingPunct="1">
              <a:lnSpc>
                <a:spcPct val="100000"/>
              </a:lnSpc>
              <a:spcBef>
                <a:spcPts val="500"/>
              </a:spcBef>
              <a:buClr>
                <a:schemeClr val="tx1">
                  <a:lumMod val="85000"/>
                  <a:lumOff val="15000"/>
                </a:schemeClr>
              </a:buClr>
              <a:buFont typeface="Garamond" pitchFamily="18" charset="0"/>
              <a:buNone/>
              <a:defRPr sz="1600" kern="1200">
                <a:solidFill>
                  <a:schemeClr val="tx1"/>
                </a:solidFill>
                <a:latin typeface="+mn-lt"/>
                <a:ea typeface="+mn-ea"/>
                <a:cs typeface="+mn-cs"/>
              </a:defRPr>
            </a:lvl2pPr>
            <a:lvl3pPr marL="914400" indent="0" algn="ctr" defTabSz="914400" rtl="0" eaLnBrk="1" latinLnBrk="0" hangingPunct="1">
              <a:lnSpc>
                <a:spcPct val="100000"/>
              </a:lnSpc>
              <a:spcBef>
                <a:spcPts val="500"/>
              </a:spcBef>
              <a:buClr>
                <a:schemeClr val="tx1">
                  <a:lumMod val="85000"/>
                  <a:lumOff val="15000"/>
                </a:schemeClr>
              </a:buClr>
              <a:buFont typeface="Garamond" pitchFamily="18" charset="0"/>
              <a:buNone/>
              <a:defRPr sz="1600" kern="1200">
                <a:solidFill>
                  <a:schemeClr val="tx1"/>
                </a:solidFill>
                <a:latin typeface="+mn-lt"/>
                <a:ea typeface="+mn-ea"/>
                <a:cs typeface="+mn-cs"/>
              </a:defRPr>
            </a:lvl3pPr>
            <a:lvl4pPr marL="1371600" indent="0" algn="ctr" defTabSz="914400" rtl="0" eaLnBrk="1" latinLnBrk="0" hangingPunct="1">
              <a:lnSpc>
                <a:spcPct val="100000"/>
              </a:lnSpc>
              <a:spcBef>
                <a:spcPts val="500"/>
              </a:spcBef>
              <a:buClr>
                <a:schemeClr val="tx1">
                  <a:lumMod val="85000"/>
                  <a:lumOff val="15000"/>
                </a:schemeClr>
              </a:buClr>
              <a:buFont typeface="Garamond" pitchFamily="18" charset="0"/>
              <a:buNone/>
              <a:defRPr sz="1600" kern="1200">
                <a:solidFill>
                  <a:schemeClr val="tx1"/>
                </a:solidFill>
                <a:latin typeface="+mn-lt"/>
                <a:ea typeface="+mn-ea"/>
                <a:cs typeface="+mn-cs"/>
              </a:defRPr>
            </a:lvl4pPr>
            <a:lvl5pPr marL="1828800" indent="0" algn="ctr" defTabSz="914400" rtl="0" eaLnBrk="1" latinLnBrk="0" hangingPunct="1">
              <a:lnSpc>
                <a:spcPct val="100000"/>
              </a:lnSpc>
              <a:spcBef>
                <a:spcPts val="500"/>
              </a:spcBef>
              <a:buClr>
                <a:schemeClr val="tx1">
                  <a:lumMod val="85000"/>
                  <a:lumOff val="15000"/>
                </a:schemeClr>
              </a:buClr>
              <a:buFont typeface="Garamond" pitchFamily="18" charset="0"/>
              <a:buNone/>
              <a:defRPr sz="1600" kern="1200">
                <a:solidFill>
                  <a:schemeClr val="tx1"/>
                </a:solidFill>
                <a:latin typeface="+mn-lt"/>
                <a:ea typeface="+mn-ea"/>
                <a:cs typeface="+mn-cs"/>
              </a:defRPr>
            </a:lvl5pPr>
            <a:lvl6pPr marL="2286000" indent="0" algn="ctr" defTabSz="914400" rtl="0" eaLnBrk="1" latinLnBrk="0" hangingPunct="1">
              <a:lnSpc>
                <a:spcPct val="100000"/>
              </a:lnSpc>
              <a:spcBef>
                <a:spcPts val="500"/>
              </a:spcBef>
              <a:buClr>
                <a:schemeClr val="tx1">
                  <a:lumMod val="85000"/>
                  <a:lumOff val="15000"/>
                </a:schemeClr>
              </a:buClr>
              <a:buFont typeface="Garamond" pitchFamily="18" charset="0"/>
              <a:buNone/>
              <a:defRPr sz="1600" kern="1200">
                <a:solidFill>
                  <a:schemeClr val="tx1"/>
                </a:solidFill>
                <a:latin typeface="+mn-lt"/>
                <a:ea typeface="+mn-ea"/>
                <a:cs typeface="+mn-cs"/>
              </a:defRPr>
            </a:lvl6pPr>
            <a:lvl7pPr marL="2743200" indent="0" algn="ctr" defTabSz="914400" rtl="0" eaLnBrk="1" latinLnBrk="0" hangingPunct="1">
              <a:lnSpc>
                <a:spcPct val="100000"/>
              </a:lnSpc>
              <a:spcBef>
                <a:spcPts val="500"/>
              </a:spcBef>
              <a:buClr>
                <a:schemeClr val="tx1">
                  <a:lumMod val="85000"/>
                  <a:lumOff val="15000"/>
                </a:schemeClr>
              </a:buClr>
              <a:buFont typeface="Garamond" pitchFamily="18" charset="0"/>
              <a:buNone/>
              <a:defRPr sz="1600" kern="1200">
                <a:solidFill>
                  <a:schemeClr val="tx1"/>
                </a:solidFill>
                <a:latin typeface="+mn-lt"/>
                <a:ea typeface="+mn-ea"/>
                <a:cs typeface="+mn-cs"/>
              </a:defRPr>
            </a:lvl7pPr>
            <a:lvl8pPr marL="3200400" indent="0" algn="ctr" defTabSz="914400" rtl="0" eaLnBrk="1" latinLnBrk="0" hangingPunct="1">
              <a:lnSpc>
                <a:spcPct val="100000"/>
              </a:lnSpc>
              <a:spcBef>
                <a:spcPts val="500"/>
              </a:spcBef>
              <a:buClr>
                <a:schemeClr val="tx1">
                  <a:lumMod val="85000"/>
                  <a:lumOff val="15000"/>
                </a:schemeClr>
              </a:buClr>
              <a:buFont typeface="Garamond" pitchFamily="18" charset="0"/>
              <a:buNone/>
              <a:defRPr sz="1600" kern="1200">
                <a:solidFill>
                  <a:schemeClr val="tx1"/>
                </a:solidFill>
                <a:latin typeface="+mn-lt"/>
                <a:ea typeface="+mn-ea"/>
                <a:cs typeface="+mn-cs"/>
              </a:defRPr>
            </a:lvl8pPr>
            <a:lvl9pPr marL="3657600" indent="0" algn="ctr" defTabSz="914400" rtl="0" eaLnBrk="1" latinLnBrk="0" hangingPunct="1">
              <a:lnSpc>
                <a:spcPct val="100000"/>
              </a:lnSpc>
              <a:spcBef>
                <a:spcPts val="500"/>
              </a:spcBef>
              <a:buClr>
                <a:schemeClr val="tx1">
                  <a:lumMod val="85000"/>
                  <a:lumOff val="15000"/>
                </a:schemeClr>
              </a:buClr>
              <a:buFont typeface="Garamond" pitchFamily="18" charset="0"/>
              <a:buNone/>
              <a:defRPr sz="1600" kern="1200">
                <a:solidFill>
                  <a:schemeClr val="tx1"/>
                </a:solidFill>
                <a:latin typeface="+mn-lt"/>
                <a:ea typeface="+mn-ea"/>
                <a:cs typeface="+mn-cs"/>
              </a:defRPr>
            </a:lvl9pPr>
          </a:lstStyle>
          <a:p>
            <a:r>
              <a:rPr lang="en-BD" sz="1200"/>
              <a:t>First Name M. Last Name</a:t>
            </a:r>
          </a:p>
          <a:p>
            <a:r>
              <a:rPr lang="en-BD" sz="2000"/>
              <a:t>1606XYZ</a:t>
            </a:r>
            <a:endParaRPr lang="en-BD" sz="2000" dirty="0"/>
          </a:p>
        </p:txBody>
      </p:sp>
      <p:pic>
        <p:nvPicPr>
          <p:cNvPr id="8" name="Picture 2" descr="We Get Your Visa for Iran - Visa on Arrival | AriaMedTour">
            <a:extLst>
              <a:ext uri="{FF2B5EF4-FFF2-40B4-BE49-F238E27FC236}">
                <a16:creationId xmlns:a16="http://schemas.microsoft.com/office/drawing/2014/main" id="{9DBEAE45-EACB-644E-B57B-BF1FCD177DEF}"/>
              </a:ext>
            </a:extLst>
          </p:cNvPr>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6631752" y="3989737"/>
            <a:ext cx="1343463" cy="1343463"/>
          </a:xfrm>
          <a:prstGeom prst="rect">
            <a:avLst/>
          </a:prstGeom>
          <a:noFill/>
          <a:extLst>
            <a:ext uri="{909E8E84-426E-40DD-AFC4-6F175D3DCCD1}">
              <a14:hiddenFill xmlns:a14="http://schemas.microsoft.com/office/drawing/2010/main">
                <a:solidFill>
                  <a:srgbClr val="FFFFFF"/>
                </a:solidFill>
              </a14:hiddenFill>
            </a:ext>
          </a:extLst>
        </p:spPr>
      </p:pic>
      <p:sp>
        <p:nvSpPr>
          <p:cNvPr id="9" name="Subtitle 2">
            <a:extLst>
              <a:ext uri="{FF2B5EF4-FFF2-40B4-BE49-F238E27FC236}">
                <a16:creationId xmlns:a16="http://schemas.microsoft.com/office/drawing/2014/main" id="{C7A885CF-D2B7-2D4F-9C5B-F2B757DB520C}"/>
              </a:ext>
            </a:extLst>
          </p:cNvPr>
          <p:cNvSpPr txBox="1">
            <a:spLocks/>
          </p:cNvSpPr>
          <p:nvPr/>
        </p:nvSpPr>
        <p:spPr>
          <a:xfrm>
            <a:off x="8490051" y="5323751"/>
            <a:ext cx="2350475" cy="885432"/>
          </a:xfrm>
          <a:prstGeom prst="rect">
            <a:avLst/>
          </a:prstGeom>
        </p:spPr>
        <p:txBody>
          <a:bodyPr vert="horz" lIns="91440" tIns="45720" rIns="91440" bIns="45720" rtlCol="0">
            <a:normAutofit/>
          </a:bodyPr>
          <a:lstStyle>
            <a:lvl1pPr marL="0" indent="0" algn="ctr" defTabSz="914400" rtl="0" eaLnBrk="1" latinLnBrk="0" hangingPunct="1">
              <a:lnSpc>
                <a:spcPct val="100000"/>
              </a:lnSpc>
              <a:spcBef>
                <a:spcPts val="0"/>
              </a:spcBef>
              <a:spcAft>
                <a:spcPts val="0"/>
              </a:spcAft>
              <a:buClr>
                <a:schemeClr val="tx1">
                  <a:lumMod val="85000"/>
                  <a:lumOff val="15000"/>
                </a:schemeClr>
              </a:buClr>
              <a:buFont typeface="Garamond" pitchFamily="18" charset="0"/>
              <a:buNone/>
              <a:defRPr sz="1600" kern="1200" spc="80" baseline="0">
                <a:solidFill>
                  <a:schemeClr val="tx1"/>
                </a:solidFill>
                <a:latin typeface="+mn-lt"/>
                <a:ea typeface="+mn-ea"/>
                <a:cs typeface="+mn-cs"/>
              </a:defRPr>
            </a:lvl1pPr>
            <a:lvl2pPr marL="457200" indent="0" algn="ctr" defTabSz="914400" rtl="0" eaLnBrk="1" latinLnBrk="0" hangingPunct="1">
              <a:lnSpc>
                <a:spcPct val="100000"/>
              </a:lnSpc>
              <a:spcBef>
                <a:spcPts val="500"/>
              </a:spcBef>
              <a:buClr>
                <a:schemeClr val="tx1">
                  <a:lumMod val="85000"/>
                  <a:lumOff val="15000"/>
                </a:schemeClr>
              </a:buClr>
              <a:buFont typeface="Garamond" pitchFamily="18" charset="0"/>
              <a:buNone/>
              <a:defRPr sz="1600" kern="1200">
                <a:solidFill>
                  <a:schemeClr val="tx1"/>
                </a:solidFill>
                <a:latin typeface="+mn-lt"/>
                <a:ea typeface="+mn-ea"/>
                <a:cs typeface="+mn-cs"/>
              </a:defRPr>
            </a:lvl2pPr>
            <a:lvl3pPr marL="914400" indent="0" algn="ctr" defTabSz="914400" rtl="0" eaLnBrk="1" latinLnBrk="0" hangingPunct="1">
              <a:lnSpc>
                <a:spcPct val="100000"/>
              </a:lnSpc>
              <a:spcBef>
                <a:spcPts val="500"/>
              </a:spcBef>
              <a:buClr>
                <a:schemeClr val="tx1">
                  <a:lumMod val="85000"/>
                  <a:lumOff val="15000"/>
                </a:schemeClr>
              </a:buClr>
              <a:buFont typeface="Garamond" pitchFamily="18" charset="0"/>
              <a:buNone/>
              <a:defRPr sz="1600" kern="1200">
                <a:solidFill>
                  <a:schemeClr val="tx1"/>
                </a:solidFill>
                <a:latin typeface="+mn-lt"/>
                <a:ea typeface="+mn-ea"/>
                <a:cs typeface="+mn-cs"/>
              </a:defRPr>
            </a:lvl3pPr>
            <a:lvl4pPr marL="1371600" indent="0" algn="ctr" defTabSz="914400" rtl="0" eaLnBrk="1" latinLnBrk="0" hangingPunct="1">
              <a:lnSpc>
                <a:spcPct val="100000"/>
              </a:lnSpc>
              <a:spcBef>
                <a:spcPts val="500"/>
              </a:spcBef>
              <a:buClr>
                <a:schemeClr val="tx1">
                  <a:lumMod val="85000"/>
                  <a:lumOff val="15000"/>
                </a:schemeClr>
              </a:buClr>
              <a:buFont typeface="Garamond" pitchFamily="18" charset="0"/>
              <a:buNone/>
              <a:defRPr sz="1600" kern="1200">
                <a:solidFill>
                  <a:schemeClr val="tx1"/>
                </a:solidFill>
                <a:latin typeface="+mn-lt"/>
                <a:ea typeface="+mn-ea"/>
                <a:cs typeface="+mn-cs"/>
              </a:defRPr>
            </a:lvl4pPr>
            <a:lvl5pPr marL="1828800" indent="0" algn="ctr" defTabSz="914400" rtl="0" eaLnBrk="1" latinLnBrk="0" hangingPunct="1">
              <a:lnSpc>
                <a:spcPct val="100000"/>
              </a:lnSpc>
              <a:spcBef>
                <a:spcPts val="500"/>
              </a:spcBef>
              <a:buClr>
                <a:schemeClr val="tx1">
                  <a:lumMod val="85000"/>
                  <a:lumOff val="15000"/>
                </a:schemeClr>
              </a:buClr>
              <a:buFont typeface="Garamond" pitchFamily="18" charset="0"/>
              <a:buNone/>
              <a:defRPr sz="1600" kern="1200">
                <a:solidFill>
                  <a:schemeClr val="tx1"/>
                </a:solidFill>
                <a:latin typeface="+mn-lt"/>
                <a:ea typeface="+mn-ea"/>
                <a:cs typeface="+mn-cs"/>
              </a:defRPr>
            </a:lvl5pPr>
            <a:lvl6pPr marL="2286000" indent="0" algn="ctr" defTabSz="914400" rtl="0" eaLnBrk="1" latinLnBrk="0" hangingPunct="1">
              <a:lnSpc>
                <a:spcPct val="100000"/>
              </a:lnSpc>
              <a:spcBef>
                <a:spcPts val="500"/>
              </a:spcBef>
              <a:buClr>
                <a:schemeClr val="tx1">
                  <a:lumMod val="85000"/>
                  <a:lumOff val="15000"/>
                </a:schemeClr>
              </a:buClr>
              <a:buFont typeface="Garamond" pitchFamily="18" charset="0"/>
              <a:buNone/>
              <a:defRPr sz="1600" kern="1200">
                <a:solidFill>
                  <a:schemeClr val="tx1"/>
                </a:solidFill>
                <a:latin typeface="+mn-lt"/>
                <a:ea typeface="+mn-ea"/>
                <a:cs typeface="+mn-cs"/>
              </a:defRPr>
            </a:lvl6pPr>
            <a:lvl7pPr marL="2743200" indent="0" algn="ctr" defTabSz="914400" rtl="0" eaLnBrk="1" latinLnBrk="0" hangingPunct="1">
              <a:lnSpc>
                <a:spcPct val="100000"/>
              </a:lnSpc>
              <a:spcBef>
                <a:spcPts val="500"/>
              </a:spcBef>
              <a:buClr>
                <a:schemeClr val="tx1">
                  <a:lumMod val="85000"/>
                  <a:lumOff val="15000"/>
                </a:schemeClr>
              </a:buClr>
              <a:buFont typeface="Garamond" pitchFamily="18" charset="0"/>
              <a:buNone/>
              <a:defRPr sz="1600" kern="1200">
                <a:solidFill>
                  <a:schemeClr val="tx1"/>
                </a:solidFill>
                <a:latin typeface="+mn-lt"/>
                <a:ea typeface="+mn-ea"/>
                <a:cs typeface="+mn-cs"/>
              </a:defRPr>
            </a:lvl7pPr>
            <a:lvl8pPr marL="3200400" indent="0" algn="ctr" defTabSz="914400" rtl="0" eaLnBrk="1" latinLnBrk="0" hangingPunct="1">
              <a:lnSpc>
                <a:spcPct val="100000"/>
              </a:lnSpc>
              <a:spcBef>
                <a:spcPts val="500"/>
              </a:spcBef>
              <a:buClr>
                <a:schemeClr val="tx1">
                  <a:lumMod val="85000"/>
                  <a:lumOff val="15000"/>
                </a:schemeClr>
              </a:buClr>
              <a:buFont typeface="Garamond" pitchFamily="18" charset="0"/>
              <a:buNone/>
              <a:defRPr sz="1600" kern="1200">
                <a:solidFill>
                  <a:schemeClr val="tx1"/>
                </a:solidFill>
                <a:latin typeface="+mn-lt"/>
                <a:ea typeface="+mn-ea"/>
                <a:cs typeface="+mn-cs"/>
              </a:defRPr>
            </a:lvl8pPr>
            <a:lvl9pPr marL="3657600" indent="0" algn="ctr" defTabSz="914400" rtl="0" eaLnBrk="1" latinLnBrk="0" hangingPunct="1">
              <a:lnSpc>
                <a:spcPct val="100000"/>
              </a:lnSpc>
              <a:spcBef>
                <a:spcPts val="500"/>
              </a:spcBef>
              <a:buClr>
                <a:schemeClr val="tx1">
                  <a:lumMod val="85000"/>
                  <a:lumOff val="15000"/>
                </a:schemeClr>
              </a:buClr>
              <a:buFont typeface="Garamond" pitchFamily="18" charset="0"/>
              <a:buNone/>
              <a:defRPr sz="1600" kern="1200">
                <a:solidFill>
                  <a:schemeClr val="tx1"/>
                </a:solidFill>
                <a:latin typeface="+mn-lt"/>
                <a:ea typeface="+mn-ea"/>
                <a:cs typeface="+mn-cs"/>
              </a:defRPr>
            </a:lvl9pPr>
          </a:lstStyle>
          <a:p>
            <a:r>
              <a:rPr lang="en-BD" sz="1200"/>
              <a:t>First Name M. Last Name</a:t>
            </a:r>
          </a:p>
          <a:p>
            <a:r>
              <a:rPr lang="en-BD" sz="2000"/>
              <a:t>1606XYZ</a:t>
            </a:r>
            <a:endParaRPr lang="en-BD" sz="2000" dirty="0"/>
          </a:p>
        </p:txBody>
      </p:sp>
      <p:pic>
        <p:nvPicPr>
          <p:cNvPr id="10" name="Picture 2" descr="We Get Your Visa for Iran - Visa on Arrival | AriaMedTour">
            <a:extLst>
              <a:ext uri="{FF2B5EF4-FFF2-40B4-BE49-F238E27FC236}">
                <a16:creationId xmlns:a16="http://schemas.microsoft.com/office/drawing/2014/main" id="{1D1BDD9D-1AC6-D545-AED6-677086890AE3}"/>
              </a:ext>
            </a:extLst>
          </p:cNvPr>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9004694" y="3980288"/>
            <a:ext cx="1343463" cy="1343463"/>
          </a:xfrm>
          <a:prstGeom prst="rect">
            <a:avLst/>
          </a:prstGeom>
          <a:noFill/>
          <a:extLst>
            <a:ext uri="{909E8E84-426E-40DD-AFC4-6F175D3DCCD1}">
              <a14:hiddenFill xmlns:a14="http://schemas.microsoft.com/office/drawing/2010/main">
                <a:solidFill>
                  <a:srgbClr val="FFFFFF"/>
                </a:solidFill>
              </a14:hiddenFill>
            </a:ext>
          </a:extLst>
        </p:spPr>
      </p:pic>
      <p:sp>
        <p:nvSpPr>
          <p:cNvPr id="11" name="Subtitle 2">
            <a:extLst>
              <a:ext uri="{FF2B5EF4-FFF2-40B4-BE49-F238E27FC236}">
                <a16:creationId xmlns:a16="http://schemas.microsoft.com/office/drawing/2014/main" id="{6D4ABD83-8F2E-FD4E-B18C-2299D6E2E152}"/>
              </a:ext>
            </a:extLst>
          </p:cNvPr>
          <p:cNvSpPr txBox="1">
            <a:spLocks/>
          </p:cNvSpPr>
          <p:nvPr/>
        </p:nvSpPr>
        <p:spPr>
          <a:xfrm>
            <a:off x="4884528" y="3554820"/>
            <a:ext cx="3033537" cy="885432"/>
          </a:xfrm>
          <a:prstGeom prst="rect">
            <a:avLst/>
          </a:prstGeom>
        </p:spPr>
        <p:txBody>
          <a:bodyPr vert="horz" lIns="91440" tIns="45720" rIns="91440" bIns="45720" rtlCol="0">
            <a:normAutofit/>
          </a:bodyPr>
          <a:lstStyle>
            <a:lvl1pPr marL="0" indent="0" algn="ctr" defTabSz="914400" rtl="0" eaLnBrk="1" latinLnBrk="0" hangingPunct="1">
              <a:lnSpc>
                <a:spcPct val="100000"/>
              </a:lnSpc>
              <a:spcBef>
                <a:spcPts val="0"/>
              </a:spcBef>
              <a:spcAft>
                <a:spcPts val="0"/>
              </a:spcAft>
              <a:buClr>
                <a:schemeClr val="tx1">
                  <a:lumMod val="85000"/>
                  <a:lumOff val="15000"/>
                </a:schemeClr>
              </a:buClr>
              <a:buFont typeface="Garamond" pitchFamily="18" charset="0"/>
              <a:buNone/>
              <a:defRPr sz="1600" kern="1200" spc="80" baseline="0">
                <a:solidFill>
                  <a:schemeClr val="tx1"/>
                </a:solidFill>
                <a:latin typeface="+mn-lt"/>
                <a:ea typeface="+mn-ea"/>
                <a:cs typeface="+mn-cs"/>
              </a:defRPr>
            </a:lvl1pPr>
            <a:lvl2pPr marL="457200" indent="0" algn="ctr" defTabSz="914400" rtl="0" eaLnBrk="1" latinLnBrk="0" hangingPunct="1">
              <a:lnSpc>
                <a:spcPct val="100000"/>
              </a:lnSpc>
              <a:spcBef>
                <a:spcPts val="500"/>
              </a:spcBef>
              <a:buClr>
                <a:schemeClr val="tx1">
                  <a:lumMod val="85000"/>
                  <a:lumOff val="15000"/>
                </a:schemeClr>
              </a:buClr>
              <a:buFont typeface="Garamond" pitchFamily="18" charset="0"/>
              <a:buNone/>
              <a:defRPr sz="1600" kern="1200">
                <a:solidFill>
                  <a:schemeClr val="tx1"/>
                </a:solidFill>
                <a:latin typeface="+mn-lt"/>
                <a:ea typeface="+mn-ea"/>
                <a:cs typeface="+mn-cs"/>
              </a:defRPr>
            </a:lvl2pPr>
            <a:lvl3pPr marL="914400" indent="0" algn="ctr" defTabSz="914400" rtl="0" eaLnBrk="1" latinLnBrk="0" hangingPunct="1">
              <a:lnSpc>
                <a:spcPct val="100000"/>
              </a:lnSpc>
              <a:spcBef>
                <a:spcPts val="500"/>
              </a:spcBef>
              <a:buClr>
                <a:schemeClr val="tx1">
                  <a:lumMod val="85000"/>
                  <a:lumOff val="15000"/>
                </a:schemeClr>
              </a:buClr>
              <a:buFont typeface="Garamond" pitchFamily="18" charset="0"/>
              <a:buNone/>
              <a:defRPr sz="1600" kern="1200">
                <a:solidFill>
                  <a:schemeClr val="tx1"/>
                </a:solidFill>
                <a:latin typeface="+mn-lt"/>
                <a:ea typeface="+mn-ea"/>
                <a:cs typeface="+mn-cs"/>
              </a:defRPr>
            </a:lvl3pPr>
            <a:lvl4pPr marL="1371600" indent="0" algn="ctr" defTabSz="914400" rtl="0" eaLnBrk="1" latinLnBrk="0" hangingPunct="1">
              <a:lnSpc>
                <a:spcPct val="100000"/>
              </a:lnSpc>
              <a:spcBef>
                <a:spcPts val="500"/>
              </a:spcBef>
              <a:buClr>
                <a:schemeClr val="tx1">
                  <a:lumMod val="85000"/>
                  <a:lumOff val="15000"/>
                </a:schemeClr>
              </a:buClr>
              <a:buFont typeface="Garamond" pitchFamily="18" charset="0"/>
              <a:buNone/>
              <a:defRPr sz="1600" kern="1200">
                <a:solidFill>
                  <a:schemeClr val="tx1"/>
                </a:solidFill>
                <a:latin typeface="+mn-lt"/>
                <a:ea typeface="+mn-ea"/>
                <a:cs typeface="+mn-cs"/>
              </a:defRPr>
            </a:lvl4pPr>
            <a:lvl5pPr marL="1828800" indent="0" algn="ctr" defTabSz="914400" rtl="0" eaLnBrk="1" latinLnBrk="0" hangingPunct="1">
              <a:lnSpc>
                <a:spcPct val="100000"/>
              </a:lnSpc>
              <a:spcBef>
                <a:spcPts val="500"/>
              </a:spcBef>
              <a:buClr>
                <a:schemeClr val="tx1">
                  <a:lumMod val="85000"/>
                  <a:lumOff val="15000"/>
                </a:schemeClr>
              </a:buClr>
              <a:buFont typeface="Garamond" pitchFamily="18" charset="0"/>
              <a:buNone/>
              <a:defRPr sz="1600" kern="1200">
                <a:solidFill>
                  <a:schemeClr val="tx1"/>
                </a:solidFill>
                <a:latin typeface="+mn-lt"/>
                <a:ea typeface="+mn-ea"/>
                <a:cs typeface="+mn-cs"/>
              </a:defRPr>
            </a:lvl5pPr>
            <a:lvl6pPr marL="2286000" indent="0" algn="ctr" defTabSz="914400" rtl="0" eaLnBrk="1" latinLnBrk="0" hangingPunct="1">
              <a:lnSpc>
                <a:spcPct val="100000"/>
              </a:lnSpc>
              <a:spcBef>
                <a:spcPts val="500"/>
              </a:spcBef>
              <a:buClr>
                <a:schemeClr val="tx1">
                  <a:lumMod val="85000"/>
                  <a:lumOff val="15000"/>
                </a:schemeClr>
              </a:buClr>
              <a:buFont typeface="Garamond" pitchFamily="18" charset="0"/>
              <a:buNone/>
              <a:defRPr sz="1600" kern="1200">
                <a:solidFill>
                  <a:schemeClr val="tx1"/>
                </a:solidFill>
                <a:latin typeface="+mn-lt"/>
                <a:ea typeface="+mn-ea"/>
                <a:cs typeface="+mn-cs"/>
              </a:defRPr>
            </a:lvl6pPr>
            <a:lvl7pPr marL="2743200" indent="0" algn="ctr" defTabSz="914400" rtl="0" eaLnBrk="1" latinLnBrk="0" hangingPunct="1">
              <a:lnSpc>
                <a:spcPct val="100000"/>
              </a:lnSpc>
              <a:spcBef>
                <a:spcPts val="500"/>
              </a:spcBef>
              <a:buClr>
                <a:schemeClr val="tx1">
                  <a:lumMod val="85000"/>
                  <a:lumOff val="15000"/>
                </a:schemeClr>
              </a:buClr>
              <a:buFont typeface="Garamond" pitchFamily="18" charset="0"/>
              <a:buNone/>
              <a:defRPr sz="1600" kern="1200">
                <a:solidFill>
                  <a:schemeClr val="tx1"/>
                </a:solidFill>
                <a:latin typeface="+mn-lt"/>
                <a:ea typeface="+mn-ea"/>
                <a:cs typeface="+mn-cs"/>
              </a:defRPr>
            </a:lvl7pPr>
            <a:lvl8pPr marL="3200400" indent="0" algn="ctr" defTabSz="914400" rtl="0" eaLnBrk="1" latinLnBrk="0" hangingPunct="1">
              <a:lnSpc>
                <a:spcPct val="100000"/>
              </a:lnSpc>
              <a:spcBef>
                <a:spcPts val="500"/>
              </a:spcBef>
              <a:buClr>
                <a:schemeClr val="tx1">
                  <a:lumMod val="85000"/>
                  <a:lumOff val="15000"/>
                </a:schemeClr>
              </a:buClr>
              <a:buFont typeface="Garamond" pitchFamily="18" charset="0"/>
              <a:buNone/>
              <a:defRPr sz="1600" kern="1200">
                <a:solidFill>
                  <a:schemeClr val="tx1"/>
                </a:solidFill>
                <a:latin typeface="+mn-lt"/>
                <a:ea typeface="+mn-ea"/>
                <a:cs typeface="+mn-cs"/>
              </a:defRPr>
            </a:lvl8pPr>
            <a:lvl9pPr marL="3657600" indent="0" algn="ctr" defTabSz="914400" rtl="0" eaLnBrk="1" latinLnBrk="0" hangingPunct="1">
              <a:lnSpc>
                <a:spcPct val="100000"/>
              </a:lnSpc>
              <a:spcBef>
                <a:spcPts val="500"/>
              </a:spcBef>
              <a:buClr>
                <a:schemeClr val="tx1">
                  <a:lumMod val="85000"/>
                  <a:lumOff val="15000"/>
                </a:schemeClr>
              </a:buClr>
              <a:buFont typeface="Garamond" pitchFamily="18" charset="0"/>
              <a:buNone/>
              <a:defRPr sz="1600" kern="1200">
                <a:solidFill>
                  <a:schemeClr val="tx1"/>
                </a:solidFill>
                <a:latin typeface="+mn-lt"/>
                <a:ea typeface="+mn-ea"/>
                <a:cs typeface="+mn-cs"/>
              </a:defRPr>
            </a:lvl9pPr>
          </a:lstStyle>
          <a:p>
            <a:r>
              <a:rPr lang="en-BD" cap="small" dirty="0"/>
              <a:t>Submitted by – Group A.XY</a:t>
            </a:r>
            <a:endParaRPr lang="en-BD" sz="2800" cap="small" dirty="0"/>
          </a:p>
        </p:txBody>
      </p:sp>
      <p:sp>
        <p:nvSpPr>
          <p:cNvPr id="4" name="TextBox 3">
            <a:extLst>
              <a:ext uri="{FF2B5EF4-FFF2-40B4-BE49-F238E27FC236}">
                <a16:creationId xmlns:a16="http://schemas.microsoft.com/office/drawing/2014/main" id="{4574D790-E73F-7D4F-8076-2A1F198D2A5C}"/>
              </a:ext>
            </a:extLst>
          </p:cNvPr>
          <p:cNvSpPr txBox="1"/>
          <p:nvPr/>
        </p:nvSpPr>
        <p:spPr>
          <a:xfrm>
            <a:off x="9209846" y="2191542"/>
            <a:ext cx="3261360" cy="923330"/>
          </a:xfrm>
          <a:prstGeom prst="rect">
            <a:avLst/>
          </a:prstGeom>
          <a:noFill/>
        </p:spPr>
        <p:txBody>
          <a:bodyPr wrap="square" rtlCol="0">
            <a:spAutoFit/>
          </a:bodyPr>
          <a:lstStyle/>
          <a:p>
            <a:r>
              <a:rPr lang="en-BD" dirty="0">
                <a:solidFill>
                  <a:srgbClr val="0432FF"/>
                </a:solidFill>
              </a:rPr>
              <a:t>Replace the background image with your own project’s image </a:t>
            </a:r>
          </a:p>
        </p:txBody>
      </p:sp>
      <p:sp>
        <p:nvSpPr>
          <p:cNvPr id="13" name="Slide Number Placeholder 12">
            <a:extLst>
              <a:ext uri="{FF2B5EF4-FFF2-40B4-BE49-F238E27FC236}">
                <a16:creationId xmlns:a16="http://schemas.microsoft.com/office/drawing/2014/main" id="{DB74ABDA-11C0-7C43-8041-3445AA6819AB}"/>
              </a:ext>
            </a:extLst>
          </p:cNvPr>
          <p:cNvSpPr>
            <a:spLocks noGrp="1"/>
          </p:cNvSpPr>
          <p:nvPr>
            <p:ph type="sldNum" sz="quarter" idx="12"/>
          </p:nvPr>
        </p:nvSpPr>
        <p:spPr>
          <a:xfrm>
            <a:off x="8606919" y="5631180"/>
            <a:ext cx="2111881" cy="228600"/>
          </a:xfrm>
        </p:spPr>
        <p:txBody>
          <a:bodyPr/>
          <a:lstStyle/>
          <a:p>
            <a:fld id="{E9C29D53-9981-884B-B5B6-B5743DF81FD1}" type="slidenum">
              <a:rPr lang="en-BD" smtClean="0"/>
              <a:t>1</a:t>
            </a:fld>
            <a:endParaRPr lang="en-BD"/>
          </a:p>
        </p:txBody>
      </p:sp>
      <p:sp>
        <p:nvSpPr>
          <p:cNvPr id="16" name="TextBox 15">
            <a:extLst>
              <a:ext uri="{FF2B5EF4-FFF2-40B4-BE49-F238E27FC236}">
                <a16:creationId xmlns:a16="http://schemas.microsoft.com/office/drawing/2014/main" id="{2F151145-FF9D-D648-9B44-04EEC1AA11EF}"/>
              </a:ext>
            </a:extLst>
          </p:cNvPr>
          <p:cNvSpPr txBox="1"/>
          <p:nvPr/>
        </p:nvSpPr>
        <p:spPr>
          <a:xfrm>
            <a:off x="512894" y="2516355"/>
            <a:ext cx="3261360" cy="923330"/>
          </a:xfrm>
          <a:prstGeom prst="rect">
            <a:avLst/>
          </a:prstGeom>
          <a:noFill/>
        </p:spPr>
        <p:txBody>
          <a:bodyPr wrap="square" rtlCol="0">
            <a:spAutoFit/>
          </a:bodyPr>
          <a:lstStyle/>
          <a:p>
            <a:r>
              <a:rPr lang="en-BD" dirty="0">
                <a:solidFill>
                  <a:srgbClr val="0432FF"/>
                </a:solidFill>
              </a:rPr>
              <a:t>Add your own name and pictures in the title slide, adjust fonts if necessary</a:t>
            </a:r>
          </a:p>
        </p:txBody>
      </p:sp>
    </p:spTree>
    <p:extLst>
      <p:ext uri="{BB962C8B-B14F-4D97-AF65-F5344CB8AC3E}">
        <p14:creationId xmlns:p14="http://schemas.microsoft.com/office/powerpoint/2010/main" val="27782465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065BEC-A1DF-DB49-B707-F4003CEA7E6C}"/>
              </a:ext>
            </a:extLst>
          </p:cNvPr>
          <p:cNvSpPr>
            <a:spLocks noGrp="1"/>
          </p:cNvSpPr>
          <p:nvPr>
            <p:ph type="title"/>
          </p:nvPr>
        </p:nvSpPr>
        <p:spPr/>
        <p:txBody>
          <a:bodyPr/>
          <a:lstStyle/>
          <a:p>
            <a:r>
              <a:rPr lang="en-US" dirty="0"/>
              <a:t>3.3 Design: Circuit Diagram</a:t>
            </a:r>
            <a:endParaRPr lang="en-BD" dirty="0"/>
          </a:p>
        </p:txBody>
      </p:sp>
      <p:sp>
        <p:nvSpPr>
          <p:cNvPr id="3" name="Content Placeholder 2">
            <a:extLst>
              <a:ext uri="{FF2B5EF4-FFF2-40B4-BE49-F238E27FC236}">
                <a16:creationId xmlns:a16="http://schemas.microsoft.com/office/drawing/2014/main" id="{B5D1BFA2-EE69-374B-B248-C5EB3C1C2B3E}"/>
              </a:ext>
            </a:extLst>
          </p:cNvPr>
          <p:cNvSpPr>
            <a:spLocks noGrp="1"/>
          </p:cNvSpPr>
          <p:nvPr>
            <p:ph idx="1"/>
          </p:nvPr>
        </p:nvSpPr>
        <p:spPr/>
        <p:txBody>
          <a:bodyPr/>
          <a:lstStyle/>
          <a:p>
            <a:r>
              <a:rPr lang="en-US" dirty="0"/>
              <a:t>Circuit diagram of your project</a:t>
            </a:r>
            <a:endParaRPr lang="en-BD" dirty="0"/>
          </a:p>
        </p:txBody>
      </p:sp>
      <p:sp>
        <p:nvSpPr>
          <p:cNvPr id="6" name="Slide Number Placeholder 5">
            <a:extLst>
              <a:ext uri="{FF2B5EF4-FFF2-40B4-BE49-F238E27FC236}">
                <a16:creationId xmlns:a16="http://schemas.microsoft.com/office/drawing/2014/main" id="{2F4FAFD4-E2E1-B948-84C7-28DD8B57FCDC}"/>
              </a:ext>
            </a:extLst>
          </p:cNvPr>
          <p:cNvSpPr>
            <a:spLocks noGrp="1"/>
          </p:cNvSpPr>
          <p:nvPr>
            <p:ph type="sldNum" sz="quarter" idx="12"/>
          </p:nvPr>
        </p:nvSpPr>
        <p:spPr>
          <a:xfrm>
            <a:off x="11410950" y="6501638"/>
            <a:ext cx="521970" cy="308530"/>
          </a:xfrm>
        </p:spPr>
        <p:txBody>
          <a:bodyPr/>
          <a:lstStyle/>
          <a:p>
            <a:fld id="{E9C29D53-9981-884B-B5B6-B5743DF81FD1}" type="slidenum">
              <a:rPr lang="en-BD" smtClean="0"/>
              <a:t>10</a:t>
            </a:fld>
            <a:endParaRPr lang="en-BD"/>
          </a:p>
        </p:txBody>
      </p:sp>
      <p:sp>
        <p:nvSpPr>
          <p:cNvPr id="7" name="Date Placeholder 5">
            <a:extLst>
              <a:ext uri="{FF2B5EF4-FFF2-40B4-BE49-F238E27FC236}">
                <a16:creationId xmlns:a16="http://schemas.microsoft.com/office/drawing/2014/main" id="{BFD6422F-12DA-8A45-9AF9-8BFCA12E4A83}"/>
              </a:ext>
            </a:extLst>
          </p:cNvPr>
          <p:cNvSpPr>
            <a:spLocks noGrp="1"/>
          </p:cNvSpPr>
          <p:nvPr>
            <p:ph type="dt" sz="half" idx="10"/>
          </p:nvPr>
        </p:nvSpPr>
        <p:spPr>
          <a:xfrm>
            <a:off x="432486" y="6501637"/>
            <a:ext cx="4825314" cy="375412"/>
          </a:xfrm>
        </p:spPr>
        <p:txBody>
          <a:bodyPr/>
          <a:lstStyle/>
          <a:p>
            <a:r>
              <a:rPr lang="en-US"/>
              <a:t>EEE 416 (2022) – Final Project Group A.XY</a:t>
            </a:r>
            <a:endParaRPr lang="en-BD" dirty="0"/>
          </a:p>
        </p:txBody>
      </p:sp>
      <p:sp>
        <p:nvSpPr>
          <p:cNvPr id="8" name="Footer Placeholder 6">
            <a:extLst>
              <a:ext uri="{FF2B5EF4-FFF2-40B4-BE49-F238E27FC236}">
                <a16:creationId xmlns:a16="http://schemas.microsoft.com/office/drawing/2014/main" id="{82DF7523-28E5-1646-96D1-1E49DDA95275}"/>
              </a:ext>
            </a:extLst>
          </p:cNvPr>
          <p:cNvSpPr>
            <a:spLocks noGrp="1"/>
          </p:cNvSpPr>
          <p:nvPr>
            <p:ph type="ftr" sz="quarter" idx="11"/>
          </p:nvPr>
        </p:nvSpPr>
        <p:spPr>
          <a:xfrm>
            <a:off x="5257800" y="6482588"/>
            <a:ext cx="6153150" cy="375412"/>
          </a:xfrm>
        </p:spPr>
        <p:txBody>
          <a:bodyPr/>
          <a:lstStyle/>
          <a:p>
            <a:r>
              <a:rPr lang="en-BD" dirty="0"/>
              <a:t>Title of the Project</a:t>
            </a:r>
          </a:p>
        </p:txBody>
      </p:sp>
      <p:sp>
        <p:nvSpPr>
          <p:cNvPr id="9" name="TextBox 8">
            <a:extLst>
              <a:ext uri="{FF2B5EF4-FFF2-40B4-BE49-F238E27FC236}">
                <a16:creationId xmlns:a16="http://schemas.microsoft.com/office/drawing/2014/main" id="{99657847-EFF5-9936-34C1-7317156A9653}"/>
              </a:ext>
            </a:extLst>
          </p:cNvPr>
          <p:cNvSpPr txBox="1"/>
          <p:nvPr/>
        </p:nvSpPr>
        <p:spPr>
          <a:xfrm>
            <a:off x="9459470" y="6470825"/>
            <a:ext cx="2212465" cy="369332"/>
          </a:xfrm>
          <a:prstGeom prst="rect">
            <a:avLst/>
          </a:prstGeom>
          <a:noFill/>
        </p:spPr>
        <p:txBody>
          <a:bodyPr wrap="none" rtlCol="0">
            <a:spAutoFit/>
          </a:bodyPr>
          <a:lstStyle/>
          <a:p>
            <a:r>
              <a:rPr lang="en-US" i="1" dirty="0">
                <a:solidFill>
                  <a:srgbClr val="FFFF00"/>
                </a:solidFill>
                <a:latin typeface="Arial Narrow" panose="020B0606020202030204" pitchFamily="34" charset="0"/>
              </a:rPr>
              <a:t>Presented by: 1706XXX</a:t>
            </a:r>
            <a:endParaRPr lang="en-GB" i="1" dirty="0">
              <a:solidFill>
                <a:srgbClr val="FFFF00"/>
              </a:solidFill>
              <a:latin typeface="Arial Narrow" panose="020B0606020202030204" pitchFamily="34" charset="0"/>
            </a:endParaRPr>
          </a:p>
        </p:txBody>
      </p:sp>
      <p:sp>
        <p:nvSpPr>
          <p:cNvPr id="10" name="TextBox 9">
            <a:extLst>
              <a:ext uri="{FF2B5EF4-FFF2-40B4-BE49-F238E27FC236}">
                <a16:creationId xmlns:a16="http://schemas.microsoft.com/office/drawing/2014/main" id="{37BB015D-B56A-190A-5F09-DEBA0EA7E723}"/>
              </a:ext>
            </a:extLst>
          </p:cNvPr>
          <p:cNvSpPr txBox="1"/>
          <p:nvPr/>
        </p:nvSpPr>
        <p:spPr>
          <a:xfrm>
            <a:off x="3048000" y="3298762"/>
            <a:ext cx="6096000" cy="369332"/>
          </a:xfrm>
          <a:prstGeom prst="rect">
            <a:avLst/>
          </a:prstGeom>
          <a:noFill/>
        </p:spPr>
        <p:txBody>
          <a:bodyPr wrap="square">
            <a:spAutoFit/>
          </a:bodyPr>
          <a:lstStyle/>
          <a:p>
            <a:r>
              <a:rPr lang="en-US" sz="1800" i="1" dirty="0">
                <a:solidFill>
                  <a:srgbClr val="4F81BD"/>
                </a:solidFill>
                <a:effectLst/>
                <a:latin typeface="Times New Roman" panose="02020603050405020304" pitchFamily="18" charset="0"/>
                <a:ea typeface="Times New Roman" panose="02020603050405020304" pitchFamily="18" charset="0"/>
              </a:rPr>
              <a:t>If appropriate for your project. Otherwise, remove this section</a:t>
            </a:r>
            <a:endParaRPr lang="en-GB"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180810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17F02C-1EFF-7D4C-B45F-42F0E37BA579}"/>
              </a:ext>
            </a:extLst>
          </p:cNvPr>
          <p:cNvSpPr>
            <a:spLocks noGrp="1"/>
          </p:cNvSpPr>
          <p:nvPr>
            <p:ph type="title"/>
          </p:nvPr>
        </p:nvSpPr>
        <p:spPr/>
        <p:txBody>
          <a:bodyPr/>
          <a:lstStyle/>
          <a:p>
            <a:r>
              <a:rPr lang="en-US" dirty="0"/>
              <a:t>3.4 Design: </a:t>
            </a:r>
            <a:r>
              <a:rPr lang="en-BD" dirty="0"/>
              <a:t>Simulation</a:t>
            </a:r>
          </a:p>
        </p:txBody>
      </p:sp>
      <p:sp>
        <p:nvSpPr>
          <p:cNvPr id="3" name="Content Placeholder 2">
            <a:extLst>
              <a:ext uri="{FF2B5EF4-FFF2-40B4-BE49-F238E27FC236}">
                <a16:creationId xmlns:a16="http://schemas.microsoft.com/office/drawing/2014/main" id="{9A5CCD3A-D4B0-7B41-958D-971CA047A6CD}"/>
              </a:ext>
            </a:extLst>
          </p:cNvPr>
          <p:cNvSpPr>
            <a:spLocks noGrp="1"/>
          </p:cNvSpPr>
          <p:nvPr>
            <p:ph idx="1"/>
          </p:nvPr>
        </p:nvSpPr>
        <p:spPr/>
        <p:txBody>
          <a:bodyPr/>
          <a:lstStyle/>
          <a:p>
            <a:r>
              <a:rPr lang="en-BD" dirty="0"/>
              <a:t>If you did simulation, add screenshots / screen captured video in the slide to show key features. For screen captures, you can remove this slide for the video and directly explain in the software. </a:t>
            </a:r>
            <a:r>
              <a:rPr lang="en-GB" dirty="0"/>
              <a:t>A</a:t>
            </a:r>
            <a:r>
              <a:rPr lang="en-BD" dirty="0"/>
              <a:t>dd screenshots for the PPT file that you will submit</a:t>
            </a:r>
          </a:p>
        </p:txBody>
      </p:sp>
      <p:sp>
        <p:nvSpPr>
          <p:cNvPr id="6" name="Slide Number Placeholder 5">
            <a:extLst>
              <a:ext uri="{FF2B5EF4-FFF2-40B4-BE49-F238E27FC236}">
                <a16:creationId xmlns:a16="http://schemas.microsoft.com/office/drawing/2014/main" id="{E585F763-F781-F043-808B-881C1C3AFE55}"/>
              </a:ext>
            </a:extLst>
          </p:cNvPr>
          <p:cNvSpPr>
            <a:spLocks noGrp="1"/>
          </p:cNvSpPr>
          <p:nvPr>
            <p:ph type="sldNum" sz="quarter" idx="12"/>
          </p:nvPr>
        </p:nvSpPr>
        <p:spPr>
          <a:xfrm>
            <a:off x="11410950" y="6501638"/>
            <a:ext cx="521970" cy="308530"/>
          </a:xfrm>
        </p:spPr>
        <p:txBody>
          <a:bodyPr/>
          <a:lstStyle/>
          <a:p>
            <a:fld id="{E9C29D53-9981-884B-B5B6-B5743DF81FD1}" type="slidenum">
              <a:rPr lang="en-BD" smtClean="0"/>
              <a:t>11</a:t>
            </a:fld>
            <a:endParaRPr lang="en-BD"/>
          </a:p>
        </p:txBody>
      </p:sp>
      <p:sp>
        <p:nvSpPr>
          <p:cNvPr id="9" name="Date Placeholder 5">
            <a:extLst>
              <a:ext uri="{FF2B5EF4-FFF2-40B4-BE49-F238E27FC236}">
                <a16:creationId xmlns:a16="http://schemas.microsoft.com/office/drawing/2014/main" id="{C602F4CA-DD7B-CF49-91E1-C48A0A6688A2}"/>
              </a:ext>
            </a:extLst>
          </p:cNvPr>
          <p:cNvSpPr>
            <a:spLocks noGrp="1"/>
          </p:cNvSpPr>
          <p:nvPr>
            <p:ph type="dt" sz="half" idx="10"/>
          </p:nvPr>
        </p:nvSpPr>
        <p:spPr>
          <a:xfrm>
            <a:off x="432486" y="6501637"/>
            <a:ext cx="4825314" cy="375412"/>
          </a:xfrm>
        </p:spPr>
        <p:txBody>
          <a:bodyPr/>
          <a:lstStyle/>
          <a:p>
            <a:r>
              <a:rPr lang="en-US"/>
              <a:t>EEE 416 (2022) – Final Project Group A.XY</a:t>
            </a:r>
            <a:endParaRPr lang="en-BD" dirty="0"/>
          </a:p>
        </p:txBody>
      </p:sp>
      <p:sp>
        <p:nvSpPr>
          <p:cNvPr id="10" name="Footer Placeholder 6">
            <a:extLst>
              <a:ext uri="{FF2B5EF4-FFF2-40B4-BE49-F238E27FC236}">
                <a16:creationId xmlns:a16="http://schemas.microsoft.com/office/drawing/2014/main" id="{1B64B1C5-C192-DE4C-902D-771BC68213A6}"/>
              </a:ext>
            </a:extLst>
          </p:cNvPr>
          <p:cNvSpPr>
            <a:spLocks noGrp="1"/>
          </p:cNvSpPr>
          <p:nvPr>
            <p:ph type="ftr" sz="quarter" idx="11"/>
          </p:nvPr>
        </p:nvSpPr>
        <p:spPr>
          <a:xfrm>
            <a:off x="5257800" y="6482588"/>
            <a:ext cx="6153150" cy="375412"/>
          </a:xfrm>
        </p:spPr>
        <p:txBody>
          <a:bodyPr/>
          <a:lstStyle/>
          <a:p>
            <a:r>
              <a:rPr lang="en-BD" dirty="0"/>
              <a:t>Title of the Project</a:t>
            </a:r>
          </a:p>
        </p:txBody>
      </p:sp>
      <p:sp>
        <p:nvSpPr>
          <p:cNvPr id="7" name="TextBox 6">
            <a:extLst>
              <a:ext uri="{FF2B5EF4-FFF2-40B4-BE49-F238E27FC236}">
                <a16:creationId xmlns:a16="http://schemas.microsoft.com/office/drawing/2014/main" id="{701C90DE-C491-4882-65FE-A74CF1FAD9F2}"/>
              </a:ext>
            </a:extLst>
          </p:cNvPr>
          <p:cNvSpPr txBox="1"/>
          <p:nvPr/>
        </p:nvSpPr>
        <p:spPr>
          <a:xfrm>
            <a:off x="9459470" y="6470825"/>
            <a:ext cx="2212465" cy="369332"/>
          </a:xfrm>
          <a:prstGeom prst="rect">
            <a:avLst/>
          </a:prstGeom>
          <a:noFill/>
        </p:spPr>
        <p:txBody>
          <a:bodyPr wrap="none" rtlCol="0">
            <a:spAutoFit/>
          </a:bodyPr>
          <a:lstStyle/>
          <a:p>
            <a:r>
              <a:rPr lang="en-US" i="1" dirty="0">
                <a:solidFill>
                  <a:srgbClr val="FFFF00"/>
                </a:solidFill>
                <a:latin typeface="Arial Narrow" panose="020B0606020202030204" pitchFamily="34" charset="0"/>
              </a:rPr>
              <a:t>Presented by: 1706XXX</a:t>
            </a:r>
            <a:endParaRPr lang="en-GB" i="1" dirty="0">
              <a:solidFill>
                <a:srgbClr val="FFFF00"/>
              </a:solidFill>
              <a:latin typeface="Arial Narrow" panose="020B0606020202030204" pitchFamily="34" charset="0"/>
            </a:endParaRPr>
          </a:p>
        </p:txBody>
      </p:sp>
      <p:sp>
        <p:nvSpPr>
          <p:cNvPr id="8" name="TextBox 7">
            <a:extLst>
              <a:ext uri="{FF2B5EF4-FFF2-40B4-BE49-F238E27FC236}">
                <a16:creationId xmlns:a16="http://schemas.microsoft.com/office/drawing/2014/main" id="{1F9F19C1-C5BF-165F-8752-9323DAC9150A}"/>
              </a:ext>
            </a:extLst>
          </p:cNvPr>
          <p:cNvSpPr txBox="1"/>
          <p:nvPr/>
        </p:nvSpPr>
        <p:spPr>
          <a:xfrm>
            <a:off x="3048000" y="3298762"/>
            <a:ext cx="6096000" cy="369332"/>
          </a:xfrm>
          <a:prstGeom prst="rect">
            <a:avLst/>
          </a:prstGeom>
          <a:noFill/>
        </p:spPr>
        <p:txBody>
          <a:bodyPr wrap="square">
            <a:spAutoFit/>
          </a:bodyPr>
          <a:lstStyle/>
          <a:p>
            <a:r>
              <a:rPr lang="en-US" sz="1800" i="1" dirty="0">
                <a:solidFill>
                  <a:srgbClr val="4F81BD"/>
                </a:solidFill>
                <a:effectLst/>
                <a:latin typeface="Times New Roman" panose="02020603050405020304" pitchFamily="18" charset="0"/>
                <a:ea typeface="Times New Roman" panose="02020603050405020304" pitchFamily="18" charset="0"/>
              </a:rPr>
              <a:t>If appropriate for your project. Otherwise, remove this section</a:t>
            </a:r>
            <a:endParaRPr lang="en-GB"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9598597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17F02C-1EFF-7D4C-B45F-42F0E37BA579}"/>
              </a:ext>
            </a:extLst>
          </p:cNvPr>
          <p:cNvSpPr>
            <a:spLocks noGrp="1"/>
          </p:cNvSpPr>
          <p:nvPr>
            <p:ph type="title"/>
          </p:nvPr>
        </p:nvSpPr>
        <p:spPr/>
        <p:txBody>
          <a:bodyPr/>
          <a:lstStyle/>
          <a:p>
            <a:r>
              <a:rPr lang="en-US" dirty="0"/>
              <a:t>3.5 CAD/Hardware Design</a:t>
            </a:r>
            <a:endParaRPr lang="en-BD" dirty="0"/>
          </a:p>
        </p:txBody>
      </p:sp>
      <p:sp>
        <p:nvSpPr>
          <p:cNvPr id="3" name="Content Placeholder 2">
            <a:extLst>
              <a:ext uri="{FF2B5EF4-FFF2-40B4-BE49-F238E27FC236}">
                <a16:creationId xmlns:a16="http://schemas.microsoft.com/office/drawing/2014/main" id="{9A5CCD3A-D4B0-7B41-958D-971CA047A6CD}"/>
              </a:ext>
            </a:extLst>
          </p:cNvPr>
          <p:cNvSpPr>
            <a:spLocks noGrp="1"/>
          </p:cNvSpPr>
          <p:nvPr>
            <p:ph idx="1"/>
          </p:nvPr>
        </p:nvSpPr>
        <p:spPr/>
        <p:txBody>
          <a:bodyPr/>
          <a:lstStyle/>
          <a:p>
            <a:r>
              <a:rPr lang="en-BD" dirty="0"/>
              <a:t>If you did simulation, add screenshots / screen captured video in the slide to show key features. For screen captures, you can remove this slide for the video and directly explain in the software. </a:t>
            </a:r>
            <a:r>
              <a:rPr lang="en-GB" dirty="0"/>
              <a:t>A</a:t>
            </a:r>
            <a:r>
              <a:rPr lang="en-BD" dirty="0"/>
              <a:t>dd screenshots for the PPT file that you will submit</a:t>
            </a:r>
          </a:p>
        </p:txBody>
      </p:sp>
      <p:sp>
        <p:nvSpPr>
          <p:cNvPr id="6" name="Slide Number Placeholder 5">
            <a:extLst>
              <a:ext uri="{FF2B5EF4-FFF2-40B4-BE49-F238E27FC236}">
                <a16:creationId xmlns:a16="http://schemas.microsoft.com/office/drawing/2014/main" id="{E585F763-F781-F043-808B-881C1C3AFE55}"/>
              </a:ext>
            </a:extLst>
          </p:cNvPr>
          <p:cNvSpPr>
            <a:spLocks noGrp="1"/>
          </p:cNvSpPr>
          <p:nvPr>
            <p:ph type="sldNum" sz="quarter" idx="12"/>
          </p:nvPr>
        </p:nvSpPr>
        <p:spPr>
          <a:xfrm>
            <a:off x="11410950" y="6501638"/>
            <a:ext cx="521970" cy="308530"/>
          </a:xfrm>
        </p:spPr>
        <p:txBody>
          <a:bodyPr/>
          <a:lstStyle/>
          <a:p>
            <a:fld id="{E9C29D53-9981-884B-B5B6-B5743DF81FD1}" type="slidenum">
              <a:rPr lang="en-BD" smtClean="0"/>
              <a:t>12</a:t>
            </a:fld>
            <a:endParaRPr lang="en-BD"/>
          </a:p>
        </p:txBody>
      </p:sp>
      <p:sp>
        <p:nvSpPr>
          <p:cNvPr id="9" name="Date Placeholder 5">
            <a:extLst>
              <a:ext uri="{FF2B5EF4-FFF2-40B4-BE49-F238E27FC236}">
                <a16:creationId xmlns:a16="http://schemas.microsoft.com/office/drawing/2014/main" id="{C602F4CA-DD7B-CF49-91E1-C48A0A6688A2}"/>
              </a:ext>
            </a:extLst>
          </p:cNvPr>
          <p:cNvSpPr>
            <a:spLocks noGrp="1"/>
          </p:cNvSpPr>
          <p:nvPr>
            <p:ph type="dt" sz="half" idx="10"/>
          </p:nvPr>
        </p:nvSpPr>
        <p:spPr>
          <a:xfrm>
            <a:off x="432486" y="6501637"/>
            <a:ext cx="4825314" cy="375412"/>
          </a:xfrm>
        </p:spPr>
        <p:txBody>
          <a:bodyPr/>
          <a:lstStyle/>
          <a:p>
            <a:r>
              <a:rPr lang="en-US"/>
              <a:t>EEE 416 (2022) – Final Project Group A.XY</a:t>
            </a:r>
            <a:endParaRPr lang="en-BD" dirty="0"/>
          </a:p>
        </p:txBody>
      </p:sp>
      <p:sp>
        <p:nvSpPr>
          <p:cNvPr id="10" name="Footer Placeholder 6">
            <a:extLst>
              <a:ext uri="{FF2B5EF4-FFF2-40B4-BE49-F238E27FC236}">
                <a16:creationId xmlns:a16="http://schemas.microsoft.com/office/drawing/2014/main" id="{1B64B1C5-C192-DE4C-902D-771BC68213A6}"/>
              </a:ext>
            </a:extLst>
          </p:cNvPr>
          <p:cNvSpPr>
            <a:spLocks noGrp="1"/>
          </p:cNvSpPr>
          <p:nvPr>
            <p:ph type="ftr" sz="quarter" idx="11"/>
          </p:nvPr>
        </p:nvSpPr>
        <p:spPr>
          <a:xfrm>
            <a:off x="5257800" y="6482588"/>
            <a:ext cx="6153150" cy="375412"/>
          </a:xfrm>
        </p:spPr>
        <p:txBody>
          <a:bodyPr/>
          <a:lstStyle/>
          <a:p>
            <a:r>
              <a:rPr lang="en-BD" dirty="0"/>
              <a:t>Title of the Project</a:t>
            </a:r>
          </a:p>
        </p:txBody>
      </p:sp>
      <p:sp>
        <p:nvSpPr>
          <p:cNvPr id="7" name="TextBox 6">
            <a:extLst>
              <a:ext uri="{FF2B5EF4-FFF2-40B4-BE49-F238E27FC236}">
                <a16:creationId xmlns:a16="http://schemas.microsoft.com/office/drawing/2014/main" id="{701C90DE-C491-4882-65FE-A74CF1FAD9F2}"/>
              </a:ext>
            </a:extLst>
          </p:cNvPr>
          <p:cNvSpPr txBox="1"/>
          <p:nvPr/>
        </p:nvSpPr>
        <p:spPr>
          <a:xfrm>
            <a:off x="9459470" y="6470825"/>
            <a:ext cx="2212465" cy="369332"/>
          </a:xfrm>
          <a:prstGeom prst="rect">
            <a:avLst/>
          </a:prstGeom>
          <a:noFill/>
        </p:spPr>
        <p:txBody>
          <a:bodyPr wrap="none" rtlCol="0">
            <a:spAutoFit/>
          </a:bodyPr>
          <a:lstStyle/>
          <a:p>
            <a:r>
              <a:rPr lang="en-US" i="1" dirty="0">
                <a:solidFill>
                  <a:srgbClr val="FFFF00"/>
                </a:solidFill>
                <a:latin typeface="Arial Narrow" panose="020B0606020202030204" pitchFamily="34" charset="0"/>
              </a:rPr>
              <a:t>Presented by: 1706XXX</a:t>
            </a:r>
            <a:endParaRPr lang="en-GB" i="1" dirty="0">
              <a:solidFill>
                <a:srgbClr val="FFFF00"/>
              </a:solidFill>
              <a:latin typeface="Arial Narrow" panose="020B0606020202030204" pitchFamily="34" charset="0"/>
            </a:endParaRPr>
          </a:p>
        </p:txBody>
      </p:sp>
      <p:sp>
        <p:nvSpPr>
          <p:cNvPr id="8" name="TextBox 7">
            <a:extLst>
              <a:ext uri="{FF2B5EF4-FFF2-40B4-BE49-F238E27FC236}">
                <a16:creationId xmlns:a16="http://schemas.microsoft.com/office/drawing/2014/main" id="{1F9F19C1-C5BF-165F-8752-9323DAC9150A}"/>
              </a:ext>
            </a:extLst>
          </p:cNvPr>
          <p:cNvSpPr txBox="1"/>
          <p:nvPr/>
        </p:nvSpPr>
        <p:spPr>
          <a:xfrm>
            <a:off x="3048000" y="3298762"/>
            <a:ext cx="6096000" cy="369332"/>
          </a:xfrm>
          <a:prstGeom prst="rect">
            <a:avLst/>
          </a:prstGeom>
          <a:noFill/>
        </p:spPr>
        <p:txBody>
          <a:bodyPr wrap="square">
            <a:spAutoFit/>
          </a:bodyPr>
          <a:lstStyle/>
          <a:p>
            <a:r>
              <a:rPr lang="en-US" sz="1800" i="1" dirty="0">
                <a:solidFill>
                  <a:srgbClr val="4F81BD"/>
                </a:solidFill>
                <a:effectLst/>
                <a:latin typeface="Times New Roman" panose="02020603050405020304" pitchFamily="18" charset="0"/>
                <a:ea typeface="Times New Roman" panose="02020603050405020304" pitchFamily="18" charset="0"/>
              </a:rPr>
              <a:t>If appropriate for your project. Otherwise, remove this section</a:t>
            </a:r>
            <a:endParaRPr lang="en-GB"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6957759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17F02C-1EFF-7D4C-B45F-42F0E37BA579}"/>
              </a:ext>
            </a:extLst>
          </p:cNvPr>
          <p:cNvSpPr>
            <a:spLocks noGrp="1"/>
          </p:cNvSpPr>
          <p:nvPr>
            <p:ph type="title"/>
          </p:nvPr>
        </p:nvSpPr>
        <p:spPr/>
        <p:txBody>
          <a:bodyPr/>
          <a:lstStyle/>
          <a:p>
            <a:r>
              <a:rPr lang="en-US" dirty="0"/>
              <a:t>3.5 CAD/Hardware Design</a:t>
            </a:r>
            <a:endParaRPr lang="en-BD" dirty="0"/>
          </a:p>
        </p:txBody>
      </p:sp>
      <p:sp>
        <p:nvSpPr>
          <p:cNvPr id="3" name="Content Placeholder 2">
            <a:extLst>
              <a:ext uri="{FF2B5EF4-FFF2-40B4-BE49-F238E27FC236}">
                <a16:creationId xmlns:a16="http://schemas.microsoft.com/office/drawing/2014/main" id="{9A5CCD3A-D4B0-7B41-958D-971CA047A6CD}"/>
              </a:ext>
            </a:extLst>
          </p:cNvPr>
          <p:cNvSpPr>
            <a:spLocks noGrp="1"/>
          </p:cNvSpPr>
          <p:nvPr>
            <p:ph idx="1"/>
          </p:nvPr>
        </p:nvSpPr>
        <p:spPr/>
        <p:txBody>
          <a:bodyPr/>
          <a:lstStyle/>
          <a:p>
            <a:r>
              <a:rPr lang="en-US" dirty="0"/>
              <a:t>Write here, add pictures</a:t>
            </a:r>
            <a:endParaRPr lang="en-BD" dirty="0"/>
          </a:p>
        </p:txBody>
      </p:sp>
      <p:sp>
        <p:nvSpPr>
          <p:cNvPr id="6" name="Slide Number Placeholder 5">
            <a:extLst>
              <a:ext uri="{FF2B5EF4-FFF2-40B4-BE49-F238E27FC236}">
                <a16:creationId xmlns:a16="http://schemas.microsoft.com/office/drawing/2014/main" id="{E585F763-F781-F043-808B-881C1C3AFE55}"/>
              </a:ext>
            </a:extLst>
          </p:cNvPr>
          <p:cNvSpPr>
            <a:spLocks noGrp="1"/>
          </p:cNvSpPr>
          <p:nvPr>
            <p:ph type="sldNum" sz="quarter" idx="12"/>
          </p:nvPr>
        </p:nvSpPr>
        <p:spPr>
          <a:xfrm>
            <a:off x="11410950" y="6501638"/>
            <a:ext cx="521970" cy="308530"/>
          </a:xfrm>
        </p:spPr>
        <p:txBody>
          <a:bodyPr/>
          <a:lstStyle/>
          <a:p>
            <a:fld id="{E9C29D53-9981-884B-B5B6-B5743DF81FD1}" type="slidenum">
              <a:rPr lang="en-BD" smtClean="0"/>
              <a:t>13</a:t>
            </a:fld>
            <a:endParaRPr lang="en-BD"/>
          </a:p>
        </p:txBody>
      </p:sp>
      <p:sp>
        <p:nvSpPr>
          <p:cNvPr id="9" name="Date Placeholder 5">
            <a:extLst>
              <a:ext uri="{FF2B5EF4-FFF2-40B4-BE49-F238E27FC236}">
                <a16:creationId xmlns:a16="http://schemas.microsoft.com/office/drawing/2014/main" id="{C602F4CA-DD7B-CF49-91E1-C48A0A6688A2}"/>
              </a:ext>
            </a:extLst>
          </p:cNvPr>
          <p:cNvSpPr>
            <a:spLocks noGrp="1"/>
          </p:cNvSpPr>
          <p:nvPr>
            <p:ph type="dt" sz="half" idx="10"/>
          </p:nvPr>
        </p:nvSpPr>
        <p:spPr>
          <a:xfrm>
            <a:off x="432486" y="6501637"/>
            <a:ext cx="4825314" cy="375412"/>
          </a:xfrm>
        </p:spPr>
        <p:txBody>
          <a:bodyPr/>
          <a:lstStyle/>
          <a:p>
            <a:r>
              <a:rPr lang="en-US"/>
              <a:t>EEE 416 (2022) – Final Project Group A.XY</a:t>
            </a:r>
            <a:endParaRPr lang="en-BD" dirty="0"/>
          </a:p>
        </p:txBody>
      </p:sp>
      <p:sp>
        <p:nvSpPr>
          <p:cNvPr id="10" name="Footer Placeholder 6">
            <a:extLst>
              <a:ext uri="{FF2B5EF4-FFF2-40B4-BE49-F238E27FC236}">
                <a16:creationId xmlns:a16="http://schemas.microsoft.com/office/drawing/2014/main" id="{1B64B1C5-C192-DE4C-902D-771BC68213A6}"/>
              </a:ext>
            </a:extLst>
          </p:cNvPr>
          <p:cNvSpPr>
            <a:spLocks noGrp="1"/>
          </p:cNvSpPr>
          <p:nvPr>
            <p:ph type="ftr" sz="quarter" idx="11"/>
          </p:nvPr>
        </p:nvSpPr>
        <p:spPr>
          <a:xfrm>
            <a:off x="5257800" y="6482588"/>
            <a:ext cx="6153150" cy="375412"/>
          </a:xfrm>
        </p:spPr>
        <p:txBody>
          <a:bodyPr/>
          <a:lstStyle/>
          <a:p>
            <a:r>
              <a:rPr lang="en-BD" dirty="0"/>
              <a:t>Title of the Project</a:t>
            </a:r>
          </a:p>
        </p:txBody>
      </p:sp>
      <p:sp>
        <p:nvSpPr>
          <p:cNvPr id="7" name="TextBox 6">
            <a:extLst>
              <a:ext uri="{FF2B5EF4-FFF2-40B4-BE49-F238E27FC236}">
                <a16:creationId xmlns:a16="http://schemas.microsoft.com/office/drawing/2014/main" id="{701C90DE-C491-4882-65FE-A74CF1FAD9F2}"/>
              </a:ext>
            </a:extLst>
          </p:cNvPr>
          <p:cNvSpPr txBox="1"/>
          <p:nvPr/>
        </p:nvSpPr>
        <p:spPr>
          <a:xfrm>
            <a:off x="9459470" y="6470825"/>
            <a:ext cx="2212465" cy="369332"/>
          </a:xfrm>
          <a:prstGeom prst="rect">
            <a:avLst/>
          </a:prstGeom>
          <a:noFill/>
        </p:spPr>
        <p:txBody>
          <a:bodyPr wrap="none" rtlCol="0">
            <a:spAutoFit/>
          </a:bodyPr>
          <a:lstStyle/>
          <a:p>
            <a:r>
              <a:rPr lang="en-US" i="1" dirty="0">
                <a:solidFill>
                  <a:srgbClr val="FFFF00"/>
                </a:solidFill>
                <a:latin typeface="Arial Narrow" panose="020B0606020202030204" pitchFamily="34" charset="0"/>
              </a:rPr>
              <a:t>Presented by: 1706XXX</a:t>
            </a:r>
            <a:endParaRPr lang="en-GB" i="1" dirty="0">
              <a:solidFill>
                <a:srgbClr val="FFFF00"/>
              </a:solidFill>
              <a:latin typeface="Arial Narrow" panose="020B0606020202030204" pitchFamily="34" charset="0"/>
            </a:endParaRPr>
          </a:p>
        </p:txBody>
      </p:sp>
      <p:sp>
        <p:nvSpPr>
          <p:cNvPr id="8" name="TextBox 7">
            <a:extLst>
              <a:ext uri="{FF2B5EF4-FFF2-40B4-BE49-F238E27FC236}">
                <a16:creationId xmlns:a16="http://schemas.microsoft.com/office/drawing/2014/main" id="{1F9F19C1-C5BF-165F-8752-9323DAC9150A}"/>
              </a:ext>
            </a:extLst>
          </p:cNvPr>
          <p:cNvSpPr txBox="1"/>
          <p:nvPr/>
        </p:nvSpPr>
        <p:spPr>
          <a:xfrm>
            <a:off x="3048000" y="3298762"/>
            <a:ext cx="6096000" cy="369332"/>
          </a:xfrm>
          <a:prstGeom prst="rect">
            <a:avLst/>
          </a:prstGeom>
          <a:noFill/>
        </p:spPr>
        <p:txBody>
          <a:bodyPr wrap="square">
            <a:spAutoFit/>
          </a:bodyPr>
          <a:lstStyle/>
          <a:p>
            <a:r>
              <a:rPr lang="en-US" sz="1800" i="1" dirty="0">
                <a:solidFill>
                  <a:srgbClr val="4F81BD"/>
                </a:solidFill>
                <a:effectLst/>
                <a:latin typeface="Times New Roman" panose="02020603050405020304" pitchFamily="18" charset="0"/>
                <a:ea typeface="Times New Roman" panose="02020603050405020304" pitchFamily="18" charset="0"/>
              </a:rPr>
              <a:t>If appropriate for your project. Otherwise, remove this section</a:t>
            </a:r>
            <a:endParaRPr lang="en-GB"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5119272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60B970-D649-D94F-8664-96B04BAE1F15}"/>
              </a:ext>
            </a:extLst>
          </p:cNvPr>
          <p:cNvSpPr>
            <a:spLocks noGrp="1"/>
          </p:cNvSpPr>
          <p:nvPr>
            <p:ph type="title"/>
          </p:nvPr>
        </p:nvSpPr>
        <p:spPr>
          <a:xfrm>
            <a:off x="1066800" y="459714"/>
            <a:ext cx="10866120" cy="665656"/>
          </a:xfrm>
        </p:spPr>
        <p:txBody>
          <a:bodyPr>
            <a:normAutofit fontScale="90000"/>
          </a:bodyPr>
          <a:lstStyle/>
          <a:p>
            <a:r>
              <a:rPr lang="en-US" dirty="0"/>
              <a:t>3.6 Design: </a:t>
            </a:r>
            <a:r>
              <a:rPr lang="en-BD" dirty="0"/>
              <a:t>PCB Layout and 3d rendering</a:t>
            </a:r>
          </a:p>
        </p:txBody>
      </p:sp>
      <p:sp>
        <p:nvSpPr>
          <p:cNvPr id="3" name="Content Placeholder 2">
            <a:extLst>
              <a:ext uri="{FF2B5EF4-FFF2-40B4-BE49-F238E27FC236}">
                <a16:creationId xmlns:a16="http://schemas.microsoft.com/office/drawing/2014/main" id="{C4D0F347-53A9-8047-88A2-4DC8C452F581}"/>
              </a:ext>
            </a:extLst>
          </p:cNvPr>
          <p:cNvSpPr>
            <a:spLocks noGrp="1"/>
          </p:cNvSpPr>
          <p:nvPr>
            <p:ph idx="1"/>
          </p:nvPr>
        </p:nvSpPr>
        <p:spPr/>
        <p:txBody>
          <a:bodyPr/>
          <a:lstStyle/>
          <a:p>
            <a:r>
              <a:rPr lang="en-BD" dirty="0"/>
              <a:t>PCB layout design of your project (add picture and briefly show it in video), and 3d rendering.</a:t>
            </a:r>
          </a:p>
          <a:p>
            <a:r>
              <a:rPr lang="en-BD" dirty="0"/>
              <a:t>(in proteus, it is possible to do the 3d render, just take a screen shot of that)</a:t>
            </a:r>
          </a:p>
        </p:txBody>
      </p:sp>
      <p:sp>
        <p:nvSpPr>
          <p:cNvPr id="6" name="Slide Number Placeholder 5">
            <a:extLst>
              <a:ext uri="{FF2B5EF4-FFF2-40B4-BE49-F238E27FC236}">
                <a16:creationId xmlns:a16="http://schemas.microsoft.com/office/drawing/2014/main" id="{36698FA6-9BAA-4542-B217-33D440FE8CD2}"/>
              </a:ext>
            </a:extLst>
          </p:cNvPr>
          <p:cNvSpPr>
            <a:spLocks noGrp="1"/>
          </p:cNvSpPr>
          <p:nvPr>
            <p:ph type="sldNum" sz="quarter" idx="12"/>
          </p:nvPr>
        </p:nvSpPr>
        <p:spPr>
          <a:xfrm>
            <a:off x="11410950" y="6501638"/>
            <a:ext cx="521970" cy="308530"/>
          </a:xfrm>
        </p:spPr>
        <p:txBody>
          <a:bodyPr/>
          <a:lstStyle/>
          <a:p>
            <a:fld id="{E9C29D53-9981-884B-B5B6-B5743DF81FD1}" type="slidenum">
              <a:rPr lang="en-BD" smtClean="0"/>
              <a:t>14</a:t>
            </a:fld>
            <a:endParaRPr lang="en-BD"/>
          </a:p>
        </p:txBody>
      </p:sp>
      <p:pic>
        <p:nvPicPr>
          <p:cNvPr id="3074" name="Picture 2" descr="Smart solar charge controller using microcontroller">
            <a:extLst>
              <a:ext uri="{FF2B5EF4-FFF2-40B4-BE49-F238E27FC236}">
                <a16:creationId xmlns:a16="http://schemas.microsoft.com/office/drawing/2014/main" id="{0FEBDC6D-0EB9-1848-A87F-6D9F97450002}"/>
              </a:ext>
            </a:extLst>
          </p:cNvPr>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6979920" y="3429000"/>
            <a:ext cx="5212080" cy="2770954"/>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Smart solar charge controller using microcontroller">
            <a:extLst>
              <a:ext uri="{FF2B5EF4-FFF2-40B4-BE49-F238E27FC236}">
                <a16:creationId xmlns:a16="http://schemas.microsoft.com/office/drawing/2014/main" id="{3832B326-A892-674A-B1E2-1E39EED298D6}"/>
              </a:ext>
            </a:extLst>
          </p:cNvPr>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1423669" y="3429000"/>
            <a:ext cx="4132581" cy="2704487"/>
          </a:xfrm>
          <a:prstGeom prst="rect">
            <a:avLst/>
          </a:prstGeom>
          <a:noFill/>
          <a:extLst>
            <a:ext uri="{909E8E84-426E-40DD-AFC4-6F175D3DCCD1}">
              <a14:hiddenFill xmlns:a14="http://schemas.microsoft.com/office/drawing/2010/main">
                <a:solidFill>
                  <a:srgbClr val="FFFFFF"/>
                </a:solidFill>
              </a14:hiddenFill>
            </a:ext>
          </a:extLst>
        </p:spPr>
      </p:pic>
      <p:sp>
        <p:nvSpPr>
          <p:cNvPr id="9" name="Date Placeholder 5">
            <a:extLst>
              <a:ext uri="{FF2B5EF4-FFF2-40B4-BE49-F238E27FC236}">
                <a16:creationId xmlns:a16="http://schemas.microsoft.com/office/drawing/2014/main" id="{8CC09E19-179A-6E40-996F-0A7D45FD17B3}"/>
              </a:ext>
            </a:extLst>
          </p:cNvPr>
          <p:cNvSpPr>
            <a:spLocks noGrp="1"/>
          </p:cNvSpPr>
          <p:nvPr>
            <p:ph type="dt" sz="half" idx="10"/>
          </p:nvPr>
        </p:nvSpPr>
        <p:spPr>
          <a:xfrm>
            <a:off x="432486" y="6501637"/>
            <a:ext cx="4825314" cy="375412"/>
          </a:xfrm>
        </p:spPr>
        <p:txBody>
          <a:bodyPr/>
          <a:lstStyle/>
          <a:p>
            <a:r>
              <a:rPr lang="en-US"/>
              <a:t>EEE 416 (2022) – Final Project Group A.XY</a:t>
            </a:r>
            <a:endParaRPr lang="en-BD" dirty="0"/>
          </a:p>
        </p:txBody>
      </p:sp>
      <p:sp>
        <p:nvSpPr>
          <p:cNvPr id="10" name="Footer Placeholder 6">
            <a:extLst>
              <a:ext uri="{FF2B5EF4-FFF2-40B4-BE49-F238E27FC236}">
                <a16:creationId xmlns:a16="http://schemas.microsoft.com/office/drawing/2014/main" id="{E17F9CEA-A96B-EF46-A422-E1A080B073B1}"/>
              </a:ext>
            </a:extLst>
          </p:cNvPr>
          <p:cNvSpPr>
            <a:spLocks noGrp="1"/>
          </p:cNvSpPr>
          <p:nvPr>
            <p:ph type="ftr" sz="quarter" idx="11"/>
          </p:nvPr>
        </p:nvSpPr>
        <p:spPr>
          <a:xfrm>
            <a:off x="5257800" y="6482588"/>
            <a:ext cx="6153150" cy="375412"/>
          </a:xfrm>
        </p:spPr>
        <p:txBody>
          <a:bodyPr/>
          <a:lstStyle/>
          <a:p>
            <a:r>
              <a:rPr lang="en-BD" dirty="0"/>
              <a:t>Title of the Project</a:t>
            </a:r>
          </a:p>
        </p:txBody>
      </p:sp>
      <p:sp>
        <p:nvSpPr>
          <p:cNvPr id="11" name="TextBox 10">
            <a:extLst>
              <a:ext uri="{FF2B5EF4-FFF2-40B4-BE49-F238E27FC236}">
                <a16:creationId xmlns:a16="http://schemas.microsoft.com/office/drawing/2014/main" id="{32466E7D-FCC0-6475-DA94-99F290D8DFAC}"/>
              </a:ext>
            </a:extLst>
          </p:cNvPr>
          <p:cNvSpPr txBox="1"/>
          <p:nvPr/>
        </p:nvSpPr>
        <p:spPr>
          <a:xfrm>
            <a:off x="9459470" y="6470825"/>
            <a:ext cx="2212465" cy="369332"/>
          </a:xfrm>
          <a:prstGeom prst="rect">
            <a:avLst/>
          </a:prstGeom>
          <a:noFill/>
        </p:spPr>
        <p:txBody>
          <a:bodyPr wrap="none" rtlCol="0">
            <a:spAutoFit/>
          </a:bodyPr>
          <a:lstStyle/>
          <a:p>
            <a:r>
              <a:rPr lang="en-US" i="1" dirty="0">
                <a:solidFill>
                  <a:srgbClr val="FFFF00"/>
                </a:solidFill>
                <a:latin typeface="Arial Narrow" panose="020B0606020202030204" pitchFamily="34" charset="0"/>
              </a:rPr>
              <a:t>Presented by: 1706XXX</a:t>
            </a:r>
            <a:endParaRPr lang="en-GB" i="1" dirty="0">
              <a:solidFill>
                <a:srgbClr val="FFFF00"/>
              </a:solidFill>
              <a:latin typeface="Arial Narrow" panose="020B0606020202030204" pitchFamily="34" charset="0"/>
            </a:endParaRPr>
          </a:p>
        </p:txBody>
      </p:sp>
    </p:spTree>
    <p:extLst>
      <p:ext uri="{BB962C8B-B14F-4D97-AF65-F5344CB8AC3E}">
        <p14:creationId xmlns:p14="http://schemas.microsoft.com/office/powerpoint/2010/main" val="8219923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17F02C-1EFF-7D4C-B45F-42F0E37BA579}"/>
              </a:ext>
            </a:extLst>
          </p:cNvPr>
          <p:cNvSpPr>
            <a:spLocks noGrp="1"/>
          </p:cNvSpPr>
          <p:nvPr>
            <p:ph type="title"/>
          </p:nvPr>
        </p:nvSpPr>
        <p:spPr/>
        <p:txBody>
          <a:bodyPr>
            <a:normAutofit/>
          </a:bodyPr>
          <a:lstStyle/>
          <a:p>
            <a:r>
              <a:rPr lang="en-US" dirty="0"/>
              <a:t>4 Implementation: Demonstration</a:t>
            </a:r>
            <a:endParaRPr lang="en-BD" dirty="0"/>
          </a:p>
        </p:txBody>
      </p:sp>
      <p:sp>
        <p:nvSpPr>
          <p:cNvPr id="3" name="Content Placeholder 2">
            <a:extLst>
              <a:ext uri="{FF2B5EF4-FFF2-40B4-BE49-F238E27FC236}">
                <a16:creationId xmlns:a16="http://schemas.microsoft.com/office/drawing/2014/main" id="{9A5CCD3A-D4B0-7B41-958D-971CA047A6CD}"/>
              </a:ext>
            </a:extLst>
          </p:cNvPr>
          <p:cNvSpPr>
            <a:spLocks noGrp="1"/>
          </p:cNvSpPr>
          <p:nvPr>
            <p:ph idx="1"/>
          </p:nvPr>
        </p:nvSpPr>
        <p:spPr/>
        <p:txBody>
          <a:bodyPr/>
          <a:lstStyle/>
          <a:p>
            <a:endParaRPr lang="en-BD" dirty="0"/>
          </a:p>
        </p:txBody>
      </p:sp>
      <p:sp>
        <p:nvSpPr>
          <p:cNvPr id="6" name="Slide Number Placeholder 5">
            <a:extLst>
              <a:ext uri="{FF2B5EF4-FFF2-40B4-BE49-F238E27FC236}">
                <a16:creationId xmlns:a16="http://schemas.microsoft.com/office/drawing/2014/main" id="{E585F763-F781-F043-808B-881C1C3AFE55}"/>
              </a:ext>
            </a:extLst>
          </p:cNvPr>
          <p:cNvSpPr>
            <a:spLocks noGrp="1"/>
          </p:cNvSpPr>
          <p:nvPr>
            <p:ph type="sldNum" sz="quarter" idx="12"/>
          </p:nvPr>
        </p:nvSpPr>
        <p:spPr>
          <a:xfrm>
            <a:off x="11410950" y="6501638"/>
            <a:ext cx="521970" cy="308530"/>
          </a:xfrm>
        </p:spPr>
        <p:txBody>
          <a:bodyPr/>
          <a:lstStyle/>
          <a:p>
            <a:fld id="{E9C29D53-9981-884B-B5B6-B5743DF81FD1}" type="slidenum">
              <a:rPr lang="en-BD" smtClean="0"/>
              <a:t>15</a:t>
            </a:fld>
            <a:endParaRPr lang="en-BD"/>
          </a:p>
        </p:txBody>
      </p:sp>
      <p:sp>
        <p:nvSpPr>
          <p:cNvPr id="9" name="Date Placeholder 5">
            <a:extLst>
              <a:ext uri="{FF2B5EF4-FFF2-40B4-BE49-F238E27FC236}">
                <a16:creationId xmlns:a16="http://schemas.microsoft.com/office/drawing/2014/main" id="{C602F4CA-DD7B-CF49-91E1-C48A0A6688A2}"/>
              </a:ext>
            </a:extLst>
          </p:cNvPr>
          <p:cNvSpPr>
            <a:spLocks noGrp="1"/>
          </p:cNvSpPr>
          <p:nvPr>
            <p:ph type="dt" sz="half" idx="10"/>
          </p:nvPr>
        </p:nvSpPr>
        <p:spPr>
          <a:xfrm>
            <a:off x="432486" y="6501637"/>
            <a:ext cx="4825314" cy="375412"/>
          </a:xfrm>
        </p:spPr>
        <p:txBody>
          <a:bodyPr/>
          <a:lstStyle/>
          <a:p>
            <a:r>
              <a:rPr lang="en-US"/>
              <a:t>EEE 416 (2022) – Final Project Group A.XY</a:t>
            </a:r>
            <a:endParaRPr lang="en-BD" dirty="0"/>
          </a:p>
        </p:txBody>
      </p:sp>
      <p:sp>
        <p:nvSpPr>
          <p:cNvPr id="10" name="Footer Placeholder 6">
            <a:extLst>
              <a:ext uri="{FF2B5EF4-FFF2-40B4-BE49-F238E27FC236}">
                <a16:creationId xmlns:a16="http://schemas.microsoft.com/office/drawing/2014/main" id="{1B64B1C5-C192-DE4C-902D-771BC68213A6}"/>
              </a:ext>
            </a:extLst>
          </p:cNvPr>
          <p:cNvSpPr>
            <a:spLocks noGrp="1"/>
          </p:cNvSpPr>
          <p:nvPr>
            <p:ph type="ftr" sz="quarter" idx="11"/>
          </p:nvPr>
        </p:nvSpPr>
        <p:spPr>
          <a:xfrm>
            <a:off x="5257800" y="6482588"/>
            <a:ext cx="6153150" cy="375412"/>
          </a:xfrm>
        </p:spPr>
        <p:txBody>
          <a:bodyPr/>
          <a:lstStyle/>
          <a:p>
            <a:r>
              <a:rPr lang="en-BD" dirty="0"/>
              <a:t>Title of the Project</a:t>
            </a:r>
          </a:p>
        </p:txBody>
      </p:sp>
      <p:sp>
        <p:nvSpPr>
          <p:cNvPr id="7" name="TextBox 6">
            <a:extLst>
              <a:ext uri="{FF2B5EF4-FFF2-40B4-BE49-F238E27FC236}">
                <a16:creationId xmlns:a16="http://schemas.microsoft.com/office/drawing/2014/main" id="{3E4061DF-15B4-7C2D-0015-360B217227BD}"/>
              </a:ext>
            </a:extLst>
          </p:cNvPr>
          <p:cNvSpPr txBox="1"/>
          <p:nvPr/>
        </p:nvSpPr>
        <p:spPr>
          <a:xfrm>
            <a:off x="7863840" y="2505670"/>
            <a:ext cx="3261360" cy="1754326"/>
          </a:xfrm>
          <a:prstGeom prst="rect">
            <a:avLst/>
          </a:prstGeom>
          <a:noFill/>
        </p:spPr>
        <p:txBody>
          <a:bodyPr wrap="square" rtlCol="0">
            <a:spAutoFit/>
          </a:bodyPr>
          <a:lstStyle/>
          <a:p>
            <a:r>
              <a:rPr lang="en-BD" dirty="0">
                <a:solidFill>
                  <a:srgbClr val="0432FF"/>
                </a:solidFill>
              </a:rPr>
              <a:t>If you could implement the project in hardware</a:t>
            </a:r>
            <a:r>
              <a:rPr lang="en-US" dirty="0">
                <a:solidFill>
                  <a:srgbClr val="0432FF"/>
                </a:solidFill>
              </a:rPr>
              <a:t> (even in a breadboard)</a:t>
            </a:r>
            <a:r>
              <a:rPr lang="en-BD" dirty="0">
                <a:solidFill>
                  <a:srgbClr val="0432FF"/>
                </a:solidFill>
              </a:rPr>
              <a:t>, add </a:t>
            </a:r>
            <a:r>
              <a:rPr lang="en-US" dirty="0">
                <a:solidFill>
                  <a:srgbClr val="0432FF"/>
                </a:solidFill>
              </a:rPr>
              <a:t>it in the slide. You may also add a short (no more than 20 second) video</a:t>
            </a:r>
            <a:endParaRPr lang="en-BD" dirty="0">
              <a:solidFill>
                <a:srgbClr val="0432FF"/>
              </a:solidFill>
            </a:endParaRPr>
          </a:p>
        </p:txBody>
      </p:sp>
      <p:sp>
        <p:nvSpPr>
          <p:cNvPr id="8" name="TextBox 7">
            <a:extLst>
              <a:ext uri="{FF2B5EF4-FFF2-40B4-BE49-F238E27FC236}">
                <a16:creationId xmlns:a16="http://schemas.microsoft.com/office/drawing/2014/main" id="{43A6C0C1-621F-E056-4A53-0C0EC105CA55}"/>
              </a:ext>
            </a:extLst>
          </p:cNvPr>
          <p:cNvSpPr txBox="1"/>
          <p:nvPr/>
        </p:nvSpPr>
        <p:spPr>
          <a:xfrm>
            <a:off x="9459470" y="6470825"/>
            <a:ext cx="2212465" cy="369332"/>
          </a:xfrm>
          <a:prstGeom prst="rect">
            <a:avLst/>
          </a:prstGeom>
          <a:noFill/>
        </p:spPr>
        <p:txBody>
          <a:bodyPr wrap="none" rtlCol="0">
            <a:spAutoFit/>
          </a:bodyPr>
          <a:lstStyle/>
          <a:p>
            <a:r>
              <a:rPr lang="en-US" i="1" dirty="0">
                <a:solidFill>
                  <a:srgbClr val="FFFF00"/>
                </a:solidFill>
                <a:latin typeface="Arial Narrow" panose="020B0606020202030204" pitchFamily="34" charset="0"/>
              </a:rPr>
              <a:t>Presented by: 1706XXX</a:t>
            </a:r>
            <a:endParaRPr lang="en-GB" i="1" dirty="0">
              <a:solidFill>
                <a:srgbClr val="FFFF00"/>
              </a:solidFill>
              <a:latin typeface="Arial Narrow" panose="020B0606020202030204" pitchFamily="34" charset="0"/>
            </a:endParaRPr>
          </a:p>
        </p:txBody>
      </p:sp>
    </p:spTree>
    <p:extLst>
      <p:ext uri="{BB962C8B-B14F-4D97-AF65-F5344CB8AC3E}">
        <p14:creationId xmlns:p14="http://schemas.microsoft.com/office/powerpoint/2010/main" val="13584626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17F02C-1EFF-7D4C-B45F-42F0E37BA579}"/>
              </a:ext>
            </a:extLst>
          </p:cNvPr>
          <p:cNvSpPr>
            <a:spLocks noGrp="1"/>
          </p:cNvSpPr>
          <p:nvPr>
            <p:ph type="title"/>
          </p:nvPr>
        </p:nvSpPr>
        <p:spPr/>
        <p:txBody>
          <a:bodyPr>
            <a:normAutofit/>
          </a:bodyPr>
          <a:lstStyle/>
          <a:p>
            <a:r>
              <a:rPr lang="en-US" dirty="0"/>
              <a:t>4.1 Implementation: Photo </a:t>
            </a:r>
            <a:r>
              <a:rPr lang="en-US" dirty="0" err="1"/>
              <a:t>Gallary</a:t>
            </a:r>
            <a:endParaRPr lang="en-BD" dirty="0"/>
          </a:p>
        </p:txBody>
      </p:sp>
      <p:sp>
        <p:nvSpPr>
          <p:cNvPr id="3" name="Content Placeholder 2">
            <a:extLst>
              <a:ext uri="{FF2B5EF4-FFF2-40B4-BE49-F238E27FC236}">
                <a16:creationId xmlns:a16="http://schemas.microsoft.com/office/drawing/2014/main" id="{9A5CCD3A-D4B0-7B41-958D-971CA047A6CD}"/>
              </a:ext>
            </a:extLst>
          </p:cNvPr>
          <p:cNvSpPr>
            <a:spLocks noGrp="1"/>
          </p:cNvSpPr>
          <p:nvPr>
            <p:ph idx="1"/>
          </p:nvPr>
        </p:nvSpPr>
        <p:spPr/>
        <p:txBody>
          <a:bodyPr>
            <a:normAutofit/>
          </a:bodyPr>
          <a:lstStyle/>
          <a:p>
            <a:endParaRPr lang="en-BD" sz="3600" dirty="0"/>
          </a:p>
        </p:txBody>
      </p:sp>
      <p:sp>
        <p:nvSpPr>
          <p:cNvPr id="6" name="Slide Number Placeholder 5">
            <a:extLst>
              <a:ext uri="{FF2B5EF4-FFF2-40B4-BE49-F238E27FC236}">
                <a16:creationId xmlns:a16="http://schemas.microsoft.com/office/drawing/2014/main" id="{E585F763-F781-F043-808B-881C1C3AFE55}"/>
              </a:ext>
            </a:extLst>
          </p:cNvPr>
          <p:cNvSpPr>
            <a:spLocks noGrp="1"/>
          </p:cNvSpPr>
          <p:nvPr>
            <p:ph type="sldNum" sz="quarter" idx="12"/>
          </p:nvPr>
        </p:nvSpPr>
        <p:spPr>
          <a:xfrm>
            <a:off x="11410950" y="6501638"/>
            <a:ext cx="521970" cy="308530"/>
          </a:xfrm>
        </p:spPr>
        <p:txBody>
          <a:bodyPr/>
          <a:lstStyle/>
          <a:p>
            <a:fld id="{E9C29D53-9981-884B-B5B6-B5743DF81FD1}" type="slidenum">
              <a:rPr lang="en-BD" smtClean="0"/>
              <a:t>16</a:t>
            </a:fld>
            <a:endParaRPr lang="en-BD"/>
          </a:p>
        </p:txBody>
      </p:sp>
      <p:sp>
        <p:nvSpPr>
          <p:cNvPr id="9" name="Date Placeholder 5">
            <a:extLst>
              <a:ext uri="{FF2B5EF4-FFF2-40B4-BE49-F238E27FC236}">
                <a16:creationId xmlns:a16="http://schemas.microsoft.com/office/drawing/2014/main" id="{C602F4CA-DD7B-CF49-91E1-C48A0A6688A2}"/>
              </a:ext>
            </a:extLst>
          </p:cNvPr>
          <p:cNvSpPr>
            <a:spLocks noGrp="1"/>
          </p:cNvSpPr>
          <p:nvPr>
            <p:ph type="dt" sz="half" idx="10"/>
          </p:nvPr>
        </p:nvSpPr>
        <p:spPr>
          <a:xfrm>
            <a:off x="432486" y="6501637"/>
            <a:ext cx="4825314" cy="375412"/>
          </a:xfrm>
        </p:spPr>
        <p:txBody>
          <a:bodyPr/>
          <a:lstStyle/>
          <a:p>
            <a:r>
              <a:rPr lang="en-US"/>
              <a:t>EEE 416 (2022) – Final Project Group A.XY</a:t>
            </a:r>
            <a:endParaRPr lang="en-BD" dirty="0"/>
          </a:p>
        </p:txBody>
      </p:sp>
      <p:sp>
        <p:nvSpPr>
          <p:cNvPr id="10" name="Footer Placeholder 6">
            <a:extLst>
              <a:ext uri="{FF2B5EF4-FFF2-40B4-BE49-F238E27FC236}">
                <a16:creationId xmlns:a16="http://schemas.microsoft.com/office/drawing/2014/main" id="{1B64B1C5-C192-DE4C-902D-771BC68213A6}"/>
              </a:ext>
            </a:extLst>
          </p:cNvPr>
          <p:cNvSpPr>
            <a:spLocks noGrp="1"/>
          </p:cNvSpPr>
          <p:nvPr>
            <p:ph type="ftr" sz="quarter" idx="11"/>
          </p:nvPr>
        </p:nvSpPr>
        <p:spPr>
          <a:xfrm>
            <a:off x="5257800" y="6482588"/>
            <a:ext cx="6153150" cy="375412"/>
          </a:xfrm>
        </p:spPr>
        <p:txBody>
          <a:bodyPr/>
          <a:lstStyle/>
          <a:p>
            <a:r>
              <a:rPr lang="en-BD" dirty="0"/>
              <a:t>Title of the Project</a:t>
            </a:r>
          </a:p>
        </p:txBody>
      </p:sp>
      <p:sp>
        <p:nvSpPr>
          <p:cNvPr id="7" name="TextBox 6">
            <a:extLst>
              <a:ext uri="{FF2B5EF4-FFF2-40B4-BE49-F238E27FC236}">
                <a16:creationId xmlns:a16="http://schemas.microsoft.com/office/drawing/2014/main" id="{3E4061DF-15B4-7C2D-0015-360B217227BD}"/>
              </a:ext>
            </a:extLst>
          </p:cNvPr>
          <p:cNvSpPr txBox="1"/>
          <p:nvPr/>
        </p:nvSpPr>
        <p:spPr>
          <a:xfrm>
            <a:off x="7863840" y="2505670"/>
            <a:ext cx="3261360" cy="923330"/>
          </a:xfrm>
          <a:prstGeom prst="rect">
            <a:avLst/>
          </a:prstGeom>
          <a:noFill/>
        </p:spPr>
        <p:txBody>
          <a:bodyPr wrap="square" rtlCol="0">
            <a:spAutoFit/>
          </a:bodyPr>
          <a:lstStyle/>
          <a:p>
            <a:r>
              <a:rPr lang="en-US" dirty="0">
                <a:solidFill>
                  <a:srgbClr val="0432FF"/>
                </a:solidFill>
              </a:rPr>
              <a:t>Add photos that demonstrate the key features of your project</a:t>
            </a:r>
            <a:endParaRPr lang="en-BD" dirty="0">
              <a:solidFill>
                <a:srgbClr val="0432FF"/>
              </a:solidFill>
            </a:endParaRPr>
          </a:p>
        </p:txBody>
      </p:sp>
      <p:sp>
        <p:nvSpPr>
          <p:cNvPr id="8" name="TextBox 7">
            <a:extLst>
              <a:ext uri="{FF2B5EF4-FFF2-40B4-BE49-F238E27FC236}">
                <a16:creationId xmlns:a16="http://schemas.microsoft.com/office/drawing/2014/main" id="{A1F92FCA-9F88-DE24-2D11-E2FF4AD30320}"/>
              </a:ext>
            </a:extLst>
          </p:cNvPr>
          <p:cNvSpPr txBox="1"/>
          <p:nvPr/>
        </p:nvSpPr>
        <p:spPr>
          <a:xfrm>
            <a:off x="9459470" y="6470825"/>
            <a:ext cx="2212465" cy="369332"/>
          </a:xfrm>
          <a:prstGeom prst="rect">
            <a:avLst/>
          </a:prstGeom>
          <a:noFill/>
        </p:spPr>
        <p:txBody>
          <a:bodyPr wrap="none" rtlCol="0">
            <a:spAutoFit/>
          </a:bodyPr>
          <a:lstStyle/>
          <a:p>
            <a:r>
              <a:rPr lang="en-US" i="1" dirty="0">
                <a:solidFill>
                  <a:srgbClr val="FFFF00"/>
                </a:solidFill>
                <a:latin typeface="Arial Narrow" panose="020B0606020202030204" pitchFamily="34" charset="0"/>
              </a:rPr>
              <a:t>Presented by: 1706XXX</a:t>
            </a:r>
            <a:endParaRPr lang="en-GB" i="1" dirty="0">
              <a:solidFill>
                <a:srgbClr val="FFFF00"/>
              </a:solidFill>
              <a:latin typeface="Arial Narrow" panose="020B0606020202030204" pitchFamily="34" charset="0"/>
            </a:endParaRPr>
          </a:p>
        </p:txBody>
      </p:sp>
    </p:spTree>
    <p:extLst>
      <p:ext uri="{BB962C8B-B14F-4D97-AF65-F5344CB8AC3E}">
        <p14:creationId xmlns:p14="http://schemas.microsoft.com/office/powerpoint/2010/main" val="6818490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17F02C-1EFF-7D4C-B45F-42F0E37BA579}"/>
              </a:ext>
            </a:extLst>
          </p:cNvPr>
          <p:cNvSpPr>
            <a:spLocks noGrp="1"/>
          </p:cNvSpPr>
          <p:nvPr>
            <p:ph type="title"/>
          </p:nvPr>
        </p:nvSpPr>
        <p:spPr/>
        <p:txBody>
          <a:bodyPr>
            <a:normAutofit/>
          </a:bodyPr>
          <a:lstStyle/>
          <a:p>
            <a:r>
              <a:rPr lang="en-US" dirty="0"/>
              <a:t>5. Design Analysis and Evaluation</a:t>
            </a:r>
            <a:endParaRPr lang="en-BD" dirty="0"/>
          </a:p>
        </p:txBody>
      </p:sp>
      <p:sp>
        <p:nvSpPr>
          <p:cNvPr id="3" name="Content Placeholder 2">
            <a:extLst>
              <a:ext uri="{FF2B5EF4-FFF2-40B4-BE49-F238E27FC236}">
                <a16:creationId xmlns:a16="http://schemas.microsoft.com/office/drawing/2014/main" id="{9A5CCD3A-D4B0-7B41-958D-971CA047A6CD}"/>
              </a:ext>
            </a:extLst>
          </p:cNvPr>
          <p:cNvSpPr>
            <a:spLocks noGrp="1"/>
          </p:cNvSpPr>
          <p:nvPr>
            <p:ph idx="1"/>
          </p:nvPr>
        </p:nvSpPr>
        <p:spPr/>
        <p:txBody>
          <a:bodyPr>
            <a:normAutofit lnSpcReduction="10000"/>
          </a:bodyPr>
          <a:lstStyle/>
          <a:p>
            <a:r>
              <a:rPr lang="en-US" sz="3200" dirty="0"/>
              <a:t>5.1 Novelty</a:t>
            </a:r>
          </a:p>
          <a:p>
            <a:r>
              <a:rPr lang="en-US" sz="3200" dirty="0"/>
              <a:t>5.2 Design Considerations (PO(c))</a:t>
            </a:r>
          </a:p>
          <a:p>
            <a:r>
              <a:rPr lang="en-US" sz="3200" dirty="0"/>
              <a:t>5.3 Investigations (PO(d))</a:t>
            </a:r>
          </a:p>
          <a:p>
            <a:r>
              <a:rPr lang="en-US" sz="3200" dirty="0"/>
              <a:t>5.4 Limitations of Tools (PO(e))</a:t>
            </a:r>
          </a:p>
          <a:p>
            <a:r>
              <a:rPr lang="en-US" sz="3200" dirty="0"/>
              <a:t>5.5 Impact Assessment (PO(f))</a:t>
            </a:r>
          </a:p>
          <a:p>
            <a:r>
              <a:rPr lang="en-US" sz="3200" dirty="0"/>
              <a:t>5.6 Sustainability and </a:t>
            </a:r>
            <a:r>
              <a:rPr lang="en-US" sz="3200" dirty="0" err="1"/>
              <a:t>Envaronmental</a:t>
            </a:r>
            <a:r>
              <a:rPr lang="en-US" sz="3200" dirty="0"/>
              <a:t> Impact Evaluation (PO(g))</a:t>
            </a:r>
          </a:p>
          <a:p>
            <a:r>
              <a:rPr lang="en-US" sz="3200" dirty="0"/>
              <a:t>5.7 </a:t>
            </a:r>
            <a:r>
              <a:rPr lang="en-GB" sz="3200" dirty="0"/>
              <a:t>Ethical Issues (PO(h))</a:t>
            </a:r>
            <a:endParaRPr lang="en-US" sz="3200" dirty="0"/>
          </a:p>
        </p:txBody>
      </p:sp>
      <p:sp>
        <p:nvSpPr>
          <p:cNvPr id="6" name="Slide Number Placeholder 5">
            <a:extLst>
              <a:ext uri="{FF2B5EF4-FFF2-40B4-BE49-F238E27FC236}">
                <a16:creationId xmlns:a16="http://schemas.microsoft.com/office/drawing/2014/main" id="{E585F763-F781-F043-808B-881C1C3AFE55}"/>
              </a:ext>
            </a:extLst>
          </p:cNvPr>
          <p:cNvSpPr>
            <a:spLocks noGrp="1"/>
          </p:cNvSpPr>
          <p:nvPr>
            <p:ph type="sldNum" sz="quarter" idx="12"/>
          </p:nvPr>
        </p:nvSpPr>
        <p:spPr>
          <a:xfrm>
            <a:off x="11410950" y="6501638"/>
            <a:ext cx="521970" cy="308530"/>
          </a:xfrm>
        </p:spPr>
        <p:txBody>
          <a:bodyPr/>
          <a:lstStyle/>
          <a:p>
            <a:fld id="{E9C29D53-9981-884B-B5B6-B5743DF81FD1}" type="slidenum">
              <a:rPr lang="en-BD" smtClean="0"/>
              <a:t>17</a:t>
            </a:fld>
            <a:endParaRPr lang="en-BD"/>
          </a:p>
        </p:txBody>
      </p:sp>
      <p:sp>
        <p:nvSpPr>
          <p:cNvPr id="9" name="Date Placeholder 5">
            <a:extLst>
              <a:ext uri="{FF2B5EF4-FFF2-40B4-BE49-F238E27FC236}">
                <a16:creationId xmlns:a16="http://schemas.microsoft.com/office/drawing/2014/main" id="{C602F4CA-DD7B-CF49-91E1-C48A0A6688A2}"/>
              </a:ext>
            </a:extLst>
          </p:cNvPr>
          <p:cNvSpPr>
            <a:spLocks noGrp="1"/>
          </p:cNvSpPr>
          <p:nvPr>
            <p:ph type="dt" sz="half" idx="10"/>
          </p:nvPr>
        </p:nvSpPr>
        <p:spPr>
          <a:xfrm>
            <a:off x="432486" y="6501637"/>
            <a:ext cx="4825314" cy="375412"/>
          </a:xfrm>
        </p:spPr>
        <p:txBody>
          <a:bodyPr/>
          <a:lstStyle/>
          <a:p>
            <a:r>
              <a:rPr lang="en-US"/>
              <a:t>EEE 416 (2022) – Final Project Group A.XY</a:t>
            </a:r>
            <a:endParaRPr lang="en-BD" dirty="0"/>
          </a:p>
        </p:txBody>
      </p:sp>
      <p:sp>
        <p:nvSpPr>
          <p:cNvPr id="10" name="Footer Placeholder 6">
            <a:extLst>
              <a:ext uri="{FF2B5EF4-FFF2-40B4-BE49-F238E27FC236}">
                <a16:creationId xmlns:a16="http://schemas.microsoft.com/office/drawing/2014/main" id="{1B64B1C5-C192-DE4C-902D-771BC68213A6}"/>
              </a:ext>
            </a:extLst>
          </p:cNvPr>
          <p:cNvSpPr>
            <a:spLocks noGrp="1"/>
          </p:cNvSpPr>
          <p:nvPr>
            <p:ph type="ftr" sz="quarter" idx="11"/>
          </p:nvPr>
        </p:nvSpPr>
        <p:spPr>
          <a:xfrm>
            <a:off x="5257800" y="6482588"/>
            <a:ext cx="6153150" cy="375412"/>
          </a:xfrm>
        </p:spPr>
        <p:txBody>
          <a:bodyPr/>
          <a:lstStyle/>
          <a:p>
            <a:r>
              <a:rPr lang="en-BD" dirty="0"/>
              <a:t>Title of the Project</a:t>
            </a:r>
          </a:p>
        </p:txBody>
      </p:sp>
      <p:sp>
        <p:nvSpPr>
          <p:cNvPr id="11" name="TextBox 10">
            <a:extLst>
              <a:ext uri="{FF2B5EF4-FFF2-40B4-BE49-F238E27FC236}">
                <a16:creationId xmlns:a16="http://schemas.microsoft.com/office/drawing/2014/main" id="{D4290773-DEB7-F8A5-0DDE-98A3B08ED6E1}"/>
              </a:ext>
            </a:extLst>
          </p:cNvPr>
          <p:cNvSpPr txBox="1"/>
          <p:nvPr/>
        </p:nvSpPr>
        <p:spPr>
          <a:xfrm>
            <a:off x="9459470" y="6470825"/>
            <a:ext cx="2212465" cy="369332"/>
          </a:xfrm>
          <a:prstGeom prst="rect">
            <a:avLst/>
          </a:prstGeom>
          <a:noFill/>
        </p:spPr>
        <p:txBody>
          <a:bodyPr wrap="none" rtlCol="0">
            <a:spAutoFit/>
          </a:bodyPr>
          <a:lstStyle/>
          <a:p>
            <a:r>
              <a:rPr lang="en-US" i="1" dirty="0">
                <a:solidFill>
                  <a:srgbClr val="FFFF00"/>
                </a:solidFill>
                <a:latin typeface="Arial Narrow" panose="020B0606020202030204" pitchFamily="34" charset="0"/>
              </a:rPr>
              <a:t>Presented by: 1706XXX</a:t>
            </a:r>
            <a:endParaRPr lang="en-GB" i="1" dirty="0">
              <a:solidFill>
                <a:srgbClr val="FFFF00"/>
              </a:solidFill>
              <a:latin typeface="Arial Narrow" panose="020B0606020202030204" pitchFamily="34" charset="0"/>
            </a:endParaRPr>
          </a:p>
        </p:txBody>
      </p:sp>
    </p:spTree>
    <p:extLst>
      <p:ext uri="{BB962C8B-B14F-4D97-AF65-F5344CB8AC3E}">
        <p14:creationId xmlns:p14="http://schemas.microsoft.com/office/powerpoint/2010/main" val="42874835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2C672-E565-34D9-BD41-B504F1B7D6BA}"/>
              </a:ext>
            </a:extLst>
          </p:cNvPr>
          <p:cNvSpPr>
            <a:spLocks noGrp="1"/>
          </p:cNvSpPr>
          <p:nvPr>
            <p:ph type="title"/>
          </p:nvPr>
        </p:nvSpPr>
        <p:spPr/>
        <p:txBody>
          <a:bodyPr>
            <a:normAutofit/>
          </a:bodyPr>
          <a:lstStyle/>
          <a:p>
            <a:r>
              <a:rPr lang="en-US" sz="4400" dirty="0"/>
              <a:t>5.1 Novelty</a:t>
            </a:r>
            <a:endParaRPr lang="en-GB" dirty="0"/>
          </a:p>
        </p:txBody>
      </p:sp>
      <p:sp>
        <p:nvSpPr>
          <p:cNvPr id="3" name="Content Placeholder 2">
            <a:extLst>
              <a:ext uri="{FF2B5EF4-FFF2-40B4-BE49-F238E27FC236}">
                <a16:creationId xmlns:a16="http://schemas.microsoft.com/office/drawing/2014/main" id="{624FE627-4B30-BCAF-2060-4ABCF5611A36}"/>
              </a:ext>
            </a:extLst>
          </p:cNvPr>
          <p:cNvSpPr>
            <a:spLocks noGrp="1"/>
          </p:cNvSpPr>
          <p:nvPr>
            <p:ph idx="1"/>
          </p:nvPr>
        </p:nvSpPr>
        <p:spPr/>
        <p:txBody>
          <a:bodyPr/>
          <a:lstStyle/>
          <a:p>
            <a:endParaRPr lang="en-GB" dirty="0"/>
          </a:p>
        </p:txBody>
      </p:sp>
      <p:sp>
        <p:nvSpPr>
          <p:cNvPr id="4" name="Slide Number Placeholder 3">
            <a:extLst>
              <a:ext uri="{FF2B5EF4-FFF2-40B4-BE49-F238E27FC236}">
                <a16:creationId xmlns:a16="http://schemas.microsoft.com/office/drawing/2014/main" id="{D39777CD-4032-360E-7A48-7FE9636D077A}"/>
              </a:ext>
            </a:extLst>
          </p:cNvPr>
          <p:cNvSpPr>
            <a:spLocks noGrp="1"/>
          </p:cNvSpPr>
          <p:nvPr>
            <p:ph type="sldNum" sz="quarter" idx="12"/>
          </p:nvPr>
        </p:nvSpPr>
        <p:spPr>
          <a:xfrm>
            <a:off x="11410950" y="6501638"/>
            <a:ext cx="521970" cy="308530"/>
          </a:xfrm>
        </p:spPr>
        <p:txBody>
          <a:bodyPr/>
          <a:lstStyle/>
          <a:p>
            <a:fld id="{E9C29D53-9981-884B-B5B6-B5743DF81FD1}" type="slidenum">
              <a:rPr lang="en-BD" smtClean="0"/>
              <a:t>18</a:t>
            </a:fld>
            <a:endParaRPr lang="en-BD"/>
          </a:p>
        </p:txBody>
      </p:sp>
      <p:sp>
        <p:nvSpPr>
          <p:cNvPr id="5" name="Date Placeholder 4">
            <a:extLst>
              <a:ext uri="{FF2B5EF4-FFF2-40B4-BE49-F238E27FC236}">
                <a16:creationId xmlns:a16="http://schemas.microsoft.com/office/drawing/2014/main" id="{A253DE9F-9C2B-2286-EFD9-A8CBE2B41F3C}"/>
              </a:ext>
            </a:extLst>
          </p:cNvPr>
          <p:cNvSpPr>
            <a:spLocks noGrp="1"/>
          </p:cNvSpPr>
          <p:nvPr>
            <p:ph type="dt" sz="half" idx="10"/>
          </p:nvPr>
        </p:nvSpPr>
        <p:spPr>
          <a:xfrm>
            <a:off x="432486" y="6501637"/>
            <a:ext cx="4825314" cy="375412"/>
          </a:xfrm>
        </p:spPr>
        <p:txBody>
          <a:bodyPr/>
          <a:lstStyle/>
          <a:p>
            <a:r>
              <a:rPr lang="en-US"/>
              <a:t>EEE 416 (2022) – Final Project Group A.XY</a:t>
            </a:r>
            <a:endParaRPr lang="en-BD" dirty="0"/>
          </a:p>
        </p:txBody>
      </p:sp>
      <p:sp>
        <p:nvSpPr>
          <p:cNvPr id="6" name="Footer Placeholder 5">
            <a:extLst>
              <a:ext uri="{FF2B5EF4-FFF2-40B4-BE49-F238E27FC236}">
                <a16:creationId xmlns:a16="http://schemas.microsoft.com/office/drawing/2014/main" id="{8DBF744D-9F67-FA7D-0591-CA5EA3B57C12}"/>
              </a:ext>
            </a:extLst>
          </p:cNvPr>
          <p:cNvSpPr>
            <a:spLocks noGrp="1"/>
          </p:cNvSpPr>
          <p:nvPr>
            <p:ph type="ftr" sz="quarter" idx="11"/>
          </p:nvPr>
        </p:nvSpPr>
        <p:spPr>
          <a:xfrm>
            <a:off x="5257800" y="6482588"/>
            <a:ext cx="6153150" cy="375412"/>
          </a:xfrm>
        </p:spPr>
        <p:txBody>
          <a:bodyPr/>
          <a:lstStyle/>
          <a:p>
            <a:r>
              <a:rPr lang="en-BD"/>
              <a:t>Title of the Project</a:t>
            </a:r>
            <a:endParaRPr lang="en-BD" dirty="0"/>
          </a:p>
        </p:txBody>
      </p:sp>
      <p:sp>
        <p:nvSpPr>
          <p:cNvPr id="7" name="TextBox 6">
            <a:extLst>
              <a:ext uri="{FF2B5EF4-FFF2-40B4-BE49-F238E27FC236}">
                <a16:creationId xmlns:a16="http://schemas.microsoft.com/office/drawing/2014/main" id="{E0B6DBB1-0ECF-7E88-6A58-831B47A29F95}"/>
              </a:ext>
            </a:extLst>
          </p:cNvPr>
          <p:cNvSpPr txBox="1"/>
          <p:nvPr/>
        </p:nvSpPr>
        <p:spPr>
          <a:xfrm>
            <a:off x="9459470" y="6470825"/>
            <a:ext cx="2212465" cy="369332"/>
          </a:xfrm>
          <a:prstGeom prst="rect">
            <a:avLst/>
          </a:prstGeom>
          <a:noFill/>
        </p:spPr>
        <p:txBody>
          <a:bodyPr wrap="none" rtlCol="0">
            <a:spAutoFit/>
          </a:bodyPr>
          <a:lstStyle/>
          <a:p>
            <a:r>
              <a:rPr lang="en-US" i="1" dirty="0">
                <a:solidFill>
                  <a:srgbClr val="FFFF00"/>
                </a:solidFill>
                <a:latin typeface="Arial Narrow" panose="020B0606020202030204" pitchFamily="34" charset="0"/>
              </a:rPr>
              <a:t>Presented by: 1706XXX</a:t>
            </a:r>
            <a:endParaRPr lang="en-GB" i="1" dirty="0">
              <a:solidFill>
                <a:srgbClr val="FFFF00"/>
              </a:solidFill>
              <a:latin typeface="Arial Narrow" panose="020B0606020202030204" pitchFamily="34" charset="0"/>
            </a:endParaRPr>
          </a:p>
        </p:txBody>
      </p:sp>
      <p:sp>
        <p:nvSpPr>
          <p:cNvPr id="8" name="TextBox 7">
            <a:extLst>
              <a:ext uri="{FF2B5EF4-FFF2-40B4-BE49-F238E27FC236}">
                <a16:creationId xmlns:a16="http://schemas.microsoft.com/office/drawing/2014/main" id="{ECAF0A11-390B-6ECC-3237-39367F48BDD7}"/>
              </a:ext>
            </a:extLst>
          </p:cNvPr>
          <p:cNvSpPr txBox="1"/>
          <p:nvPr/>
        </p:nvSpPr>
        <p:spPr>
          <a:xfrm>
            <a:off x="7863840" y="2505670"/>
            <a:ext cx="3261360" cy="646331"/>
          </a:xfrm>
          <a:prstGeom prst="rect">
            <a:avLst/>
          </a:prstGeom>
          <a:noFill/>
        </p:spPr>
        <p:txBody>
          <a:bodyPr wrap="square" rtlCol="0">
            <a:spAutoFit/>
          </a:bodyPr>
          <a:lstStyle/>
          <a:p>
            <a:r>
              <a:rPr lang="en-US" dirty="0">
                <a:solidFill>
                  <a:srgbClr val="0432FF"/>
                </a:solidFill>
              </a:rPr>
              <a:t>Explain why your design is novel</a:t>
            </a:r>
            <a:endParaRPr lang="en-BD" dirty="0">
              <a:solidFill>
                <a:srgbClr val="0432FF"/>
              </a:solidFill>
            </a:endParaRPr>
          </a:p>
        </p:txBody>
      </p:sp>
    </p:spTree>
    <p:extLst>
      <p:ext uri="{BB962C8B-B14F-4D97-AF65-F5344CB8AC3E}">
        <p14:creationId xmlns:p14="http://schemas.microsoft.com/office/powerpoint/2010/main" val="1162254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2C672-E565-34D9-BD41-B504F1B7D6BA}"/>
              </a:ext>
            </a:extLst>
          </p:cNvPr>
          <p:cNvSpPr>
            <a:spLocks noGrp="1"/>
          </p:cNvSpPr>
          <p:nvPr>
            <p:ph type="title"/>
          </p:nvPr>
        </p:nvSpPr>
        <p:spPr/>
        <p:txBody>
          <a:bodyPr>
            <a:normAutofit/>
          </a:bodyPr>
          <a:lstStyle/>
          <a:p>
            <a:r>
              <a:rPr lang="en-US" sz="4400" dirty="0"/>
              <a:t>5.2 Design Considerations (PO(c))</a:t>
            </a:r>
            <a:endParaRPr lang="en-GB" dirty="0"/>
          </a:p>
        </p:txBody>
      </p:sp>
      <p:sp>
        <p:nvSpPr>
          <p:cNvPr id="3" name="Content Placeholder 2">
            <a:extLst>
              <a:ext uri="{FF2B5EF4-FFF2-40B4-BE49-F238E27FC236}">
                <a16:creationId xmlns:a16="http://schemas.microsoft.com/office/drawing/2014/main" id="{624FE627-4B30-BCAF-2060-4ABCF5611A36}"/>
              </a:ext>
            </a:extLst>
          </p:cNvPr>
          <p:cNvSpPr>
            <a:spLocks noGrp="1"/>
          </p:cNvSpPr>
          <p:nvPr>
            <p:ph idx="1"/>
          </p:nvPr>
        </p:nvSpPr>
        <p:spPr/>
        <p:txBody>
          <a:bodyPr/>
          <a:lstStyle/>
          <a:p>
            <a:r>
              <a:rPr lang="en-GB" dirty="0"/>
              <a:t>5.2.1	Considerations to public health and safety</a:t>
            </a:r>
          </a:p>
          <a:p>
            <a:r>
              <a:rPr lang="en-GB" dirty="0"/>
              <a:t>5.2.2	Considerations to environment </a:t>
            </a:r>
          </a:p>
          <a:p>
            <a:r>
              <a:rPr lang="en-GB" dirty="0"/>
              <a:t>5.2.3	Considerations to cultural and societal needs</a:t>
            </a:r>
          </a:p>
          <a:p>
            <a:endParaRPr lang="en-GB" dirty="0"/>
          </a:p>
        </p:txBody>
      </p:sp>
      <p:sp>
        <p:nvSpPr>
          <p:cNvPr id="4" name="Slide Number Placeholder 3">
            <a:extLst>
              <a:ext uri="{FF2B5EF4-FFF2-40B4-BE49-F238E27FC236}">
                <a16:creationId xmlns:a16="http://schemas.microsoft.com/office/drawing/2014/main" id="{D39777CD-4032-360E-7A48-7FE9636D077A}"/>
              </a:ext>
            </a:extLst>
          </p:cNvPr>
          <p:cNvSpPr>
            <a:spLocks noGrp="1"/>
          </p:cNvSpPr>
          <p:nvPr>
            <p:ph type="sldNum" sz="quarter" idx="12"/>
          </p:nvPr>
        </p:nvSpPr>
        <p:spPr>
          <a:xfrm>
            <a:off x="11410950" y="6501638"/>
            <a:ext cx="521970" cy="308530"/>
          </a:xfrm>
        </p:spPr>
        <p:txBody>
          <a:bodyPr/>
          <a:lstStyle/>
          <a:p>
            <a:fld id="{E9C29D53-9981-884B-B5B6-B5743DF81FD1}" type="slidenum">
              <a:rPr lang="en-BD" smtClean="0"/>
              <a:t>19</a:t>
            </a:fld>
            <a:endParaRPr lang="en-BD"/>
          </a:p>
        </p:txBody>
      </p:sp>
      <p:sp>
        <p:nvSpPr>
          <p:cNvPr id="5" name="Date Placeholder 4">
            <a:extLst>
              <a:ext uri="{FF2B5EF4-FFF2-40B4-BE49-F238E27FC236}">
                <a16:creationId xmlns:a16="http://schemas.microsoft.com/office/drawing/2014/main" id="{A253DE9F-9C2B-2286-EFD9-A8CBE2B41F3C}"/>
              </a:ext>
            </a:extLst>
          </p:cNvPr>
          <p:cNvSpPr>
            <a:spLocks noGrp="1"/>
          </p:cNvSpPr>
          <p:nvPr>
            <p:ph type="dt" sz="half" idx="10"/>
          </p:nvPr>
        </p:nvSpPr>
        <p:spPr>
          <a:xfrm>
            <a:off x="432486" y="6501637"/>
            <a:ext cx="4825314" cy="375412"/>
          </a:xfrm>
        </p:spPr>
        <p:txBody>
          <a:bodyPr/>
          <a:lstStyle/>
          <a:p>
            <a:r>
              <a:rPr lang="en-US"/>
              <a:t>EEE 416 (2022) – Final Project Group A.XY</a:t>
            </a:r>
            <a:endParaRPr lang="en-BD" dirty="0"/>
          </a:p>
        </p:txBody>
      </p:sp>
      <p:sp>
        <p:nvSpPr>
          <p:cNvPr id="6" name="Footer Placeholder 5">
            <a:extLst>
              <a:ext uri="{FF2B5EF4-FFF2-40B4-BE49-F238E27FC236}">
                <a16:creationId xmlns:a16="http://schemas.microsoft.com/office/drawing/2014/main" id="{8DBF744D-9F67-FA7D-0591-CA5EA3B57C12}"/>
              </a:ext>
            </a:extLst>
          </p:cNvPr>
          <p:cNvSpPr>
            <a:spLocks noGrp="1"/>
          </p:cNvSpPr>
          <p:nvPr>
            <p:ph type="ftr" sz="quarter" idx="11"/>
          </p:nvPr>
        </p:nvSpPr>
        <p:spPr>
          <a:xfrm>
            <a:off x="5257800" y="6482588"/>
            <a:ext cx="6153150" cy="375412"/>
          </a:xfrm>
        </p:spPr>
        <p:txBody>
          <a:bodyPr/>
          <a:lstStyle/>
          <a:p>
            <a:r>
              <a:rPr lang="en-BD"/>
              <a:t>Title of the Project</a:t>
            </a:r>
            <a:endParaRPr lang="en-BD" dirty="0"/>
          </a:p>
        </p:txBody>
      </p:sp>
      <p:sp>
        <p:nvSpPr>
          <p:cNvPr id="7" name="TextBox 6">
            <a:extLst>
              <a:ext uri="{FF2B5EF4-FFF2-40B4-BE49-F238E27FC236}">
                <a16:creationId xmlns:a16="http://schemas.microsoft.com/office/drawing/2014/main" id="{E0B6DBB1-0ECF-7E88-6A58-831B47A29F95}"/>
              </a:ext>
            </a:extLst>
          </p:cNvPr>
          <p:cNvSpPr txBox="1"/>
          <p:nvPr/>
        </p:nvSpPr>
        <p:spPr>
          <a:xfrm>
            <a:off x="9459470" y="6470825"/>
            <a:ext cx="2212465" cy="369332"/>
          </a:xfrm>
          <a:prstGeom prst="rect">
            <a:avLst/>
          </a:prstGeom>
          <a:noFill/>
        </p:spPr>
        <p:txBody>
          <a:bodyPr wrap="none" rtlCol="0">
            <a:spAutoFit/>
          </a:bodyPr>
          <a:lstStyle/>
          <a:p>
            <a:r>
              <a:rPr lang="en-US" i="1" dirty="0">
                <a:solidFill>
                  <a:srgbClr val="FFFF00"/>
                </a:solidFill>
                <a:latin typeface="Arial Narrow" panose="020B0606020202030204" pitchFamily="34" charset="0"/>
              </a:rPr>
              <a:t>Presented by: 1706XXX</a:t>
            </a:r>
            <a:endParaRPr lang="en-GB" i="1" dirty="0">
              <a:solidFill>
                <a:srgbClr val="FFFF00"/>
              </a:solidFill>
              <a:latin typeface="Arial Narrow" panose="020B0606020202030204" pitchFamily="34" charset="0"/>
            </a:endParaRPr>
          </a:p>
        </p:txBody>
      </p:sp>
      <p:sp>
        <p:nvSpPr>
          <p:cNvPr id="11" name="TextBox 10">
            <a:extLst>
              <a:ext uri="{FF2B5EF4-FFF2-40B4-BE49-F238E27FC236}">
                <a16:creationId xmlns:a16="http://schemas.microsoft.com/office/drawing/2014/main" id="{F519E208-1CB7-5A16-CF2B-8CA89E26BADD}"/>
              </a:ext>
            </a:extLst>
          </p:cNvPr>
          <p:cNvSpPr txBox="1"/>
          <p:nvPr/>
        </p:nvSpPr>
        <p:spPr>
          <a:xfrm>
            <a:off x="5836920" y="3790180"/>
            <a:ext cx="6096000" cy="2585323"/>
          </a:xfrm>
          <a:prstGeom prst="rect">
            <a:avLst/>
          </a:prstGeom>
          <a:noFill/>
        </p:spPr>
        <p:txBody>
          <a:bodyPr wrap="square">
            <a:spAutoFit/>
          </a:bodyPr>
          <a:lstStyle/>
          <a:p>
            <a:r>
              <a:rPr lang="en-US" sz="1800" i="1" dirty="0">
                <a:solidFill>
                  <a:srgbClr val="4F81BD"/>
                </a:solidFill>
                <a:effectLst/>
                <a:latin typeface="Times New Roman" panose="02020603050405020304" pitchFamily="18" charset="0"/>
                <a:ea typeface="Times New Roman" panose="02020603050405020304" pitchFamily="18" charset="0"/>
              </a:rPr>
              <a:t>This section is mandatory to write if the course outcomes address PO(c) Read the PO Statement in the website first, before writing this section (</a:t>
            </a:r>
            <a:r>
              <a:rPr lang="en-US" sz="1800" u="sng" dirty="0">
                <a:solidFill>
                  <a:srgbClr val="0000FF"/>
                </a:solidFill>
                <a:effectLst/>
                <a:latin typeface="Times New Roman" panose="02020603050405020304" pitchFamily="18" charset="0"/>
                <a:ea typeface="Times New Roman" panose="02020603050405020304" pitchFamily="18" charset="0"/>
                <a:hlinkClick r:id="rId2"/>
              </a:rPr>
              <a:t>Program Outcomes and Program Educational Objectives | Department of EEE, BUET</a:t>
            </a:r>
            <a:r>
              <a:rPr lang="en-US" sz="1800" i="1" dirty="0">
                <a:solidFill>
                  <a:srgbClr val="4F81BD"/>
                </a:solidFill>
                <a:effectLst/>
                <a:latin typeface="Times New Roman" panose="02020603050405020304" pitchFamily="18" charset="0"/>
                <a:ea typeface="Times New Roman" panose="02020603050405020304" pitchFamily="18" charset="0"/>
              </a:rPr>
              <a:t>) If not needed, remove this entire section. If needed, DO NOT Change the title of this section. Write short bullet points / summaries</a:t>
            </a:r>
          </a:p>
          <a:p>
            <a:endParaRPr lang="en-US" i="1" dirty="0">
              <a:solidFill>
                <a:srgbClr val="4F81BD"/>
              </a:solidFill>
              <a:latin typeface="Times New Roman" panose="02020603050405020304" pitchFamily="18" charset="0"/>
              <a:ea typeface="Times New Roman" panose="02020603050405020304" pitchFamily="18" charset="0"/>
            </a:endParaRPr>
          </a:p>
          <a:p>
            <a:r>
              <a:rPr lang="en-US" sz="1800" i="1" dirty="0">
                <a:solidFill>
                  <a:srgbClr val="4F81BD"/>
                </a:solidFill>
                <a:effectLst/>
                <a:latin typeface="Times New Roman" panose="02020603050405020304" pitchFamily="18" charset="0"/>
                <a:ea typeface="Times New Roman" panose="02020603050405020304" pitchFamily="18" charset="0"/>
              </a:rPr>
              <a:t>Make multiple slides if needed, keeping the large title unchanged</a:t>
            </a:r>
            <a:endParaRPr lang="en-GB"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1151599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33012B-84B9-7349-A96C-D843A369539B}"/>
              </a:ext>
            </a:extLst>
          </p:cNvPr>
          <p:cNvSpPr>
            <a:spLocks noGrp="1"/>
          </p:cNvSpPr>
          <p:nvPr>
            <p:ph type="title"/>
          </p:nvPr>
        </p:nvSpPr>
        <p:spPr/>
        <p:txBody>
          <a:bodyPr/>
          <a:lstStyle/>
          <a:p>
            <a:r>
              <a:rPr lang="en-BD" dirty="0"/>
              <a:t>Outline</a:t>
            </a:r>
          </a:p>
        </p:txBody>
      </p:sp>
      <p:sp>
        <p:nvSpPr>
          <p:cNvPr id="3" name="Content Placeholder 2">
            <a:extLst>
              <a:ext uri="{FF2B5EF4-FFF2-40B4-BE49-F238E27FC236}">
                <a16:creationId xmlns:a16="http://schemas.microsoft.com/office/drawing/2014/main" id="{D6E5899E-188D-E346-BD75-A52C25C2CF7A}"/>
              </a:ext>
            </a:extLst>
          </p:cNvPr>
          <p:cNvSpPr>
            <a:spLocks noGrp="1"/>
          </p:cNvSpPr>
          <p:nvPr>
            <p:ph idx="1"/>
          </p:nvPr>
        </p:nvSpPr>
        <p:spPr/>
        <p:txBody>
          <a:bodyPr/>
          <a:lstStyle/>
          <a:p>
            <a:pPr marL="457200" indent="-457200">
              <a:buFont typeface="+mj-lt"/>
              <a:buAutoNum type="arabicPeriod"/>
            </a:pPr>
            <a:r>
              <a:rPr lang="en-BD" dirty="0"/>
              <a:t>Summary</a:t>
            </a:r>
          </a:p>
          <a:p>
            <a:pPr marL="457200" indent="-457200">
              <a:buFont typeface="+mj-lt"/>
              <a:buAutoNum type="arabicPeriod"/>
            </a:pPr>
            <a:r>
              <a:rPr lang="en-US" dirty="0"/>
              <a:t>Introduction</a:t>
            </a:r>
            <a:endParaRPr lang="en-BD" dirty="0"/>
          </a:p>
          <a:p>
            <a:pPr marL="457200" indent="-457200">
              <a:buFont typeface="+mj-lt"/>
              <a:buAutoNum type="arabicPeriod"/>
            </a:pPr>
            <a:r>
              <a:rPr lang="en-US" dirty="0"/>
              <a:t>Design</a:t>
            </a:r>
            <a:endParaRPr lang="en-BD" dirty="0"/>
          </a:p>
          <a:p>
            <a:pPr marL="457200" indent="-457200">
              <a:buFont typeface="+mj-lt"/>
              <a:buAutoNum type="arabicPeriod"/>
            </a:pPr>
            <a:r>
              <a:rPr lang="en-US" dirty="0"/>
              <a:t>Implementation</a:t>
            </a:r>
            <a:endParaRPr lang="en-BD" dirty="0"/>
          </a:p>
          <a:p>
            <a:pPr marL="457200" indent="-457200">
              <a:buFont typeface="+mj-lt"/>
              <a:buAutoNum type="arabicPeriod"/>
            </a:pPr>
            <a:r>
              <a:rPr lang="en-US" dirty="0"/>
              <a:t>Analysis and Evaluation</a:t>
            </a:r>
            <a:endParaRPr lang="en-BD" dirty="0"/>
          </a:p>
          <a:p>
            <a:pPr marL="457200" indent="-457200">
              <a:buFont typeface="+mj-lt"/>
              <a:buAutoNum type="arabicPeriod"/>
            </a:pPr>
            <a:r>
              <a:rPr lang="en-US" dirty="0"/>
              <a:t>References</a:t>
            </a:r>
            <a:endParaRPr lang="en-BD" dirty="0"/>
          </a:p>
        </p:txBody>
      </p:sp>
      <p:sp>
        <p:nvSpPr>
          <p:cNvPr id="4" name="Slide Number Placeholder 3">
            <a:extLst>
              <a:ext uri="{FF2B5EF4-FFF2-40B4-BE49-F238E27FC236}">
                <a16:creationId xmlns:a16="http://schemas.microsoft.com/office/drawing/2014/main" id="{E4016421-CA9E-E344-9555-2F9A2A519073}"/>
              </a:ext>
            </a:extLst>
          </p:cNvPr>
          <p:cNvSpPr>
            <a:spLocks noGrp="1"/>
          </p:cNvSpPr>
          <p:nvPr>
            <p:ph type="sldNum" sz="quarter" idx="12"/>
          </p:nvPr>
        </p:nvSpPr>
        <p:spPr>
          <a:xfrm>
            <a:off x="11410950" y="6501638"/>
            <a:ext cx="521970" cy="308530"/>
          </a:xfrm>
        </p:spPr>
        <p:txBody>
          <a:bodyPr/>
          <a:lstStyle/>
          <a:p>
            <a:fld id="{E9C29D53-9981-884B-B5B6-B5743DF81FD1}" type="slidenum">
              <a:rPr lang="en-BD" smtClean="0"/>
              <a:t>2</a:t>
            </a:fld>
            <a:endParaRPr lang="en-BD"/>
          </a:p>
        </p:txBody>
      </p:sp>
      <p:sp>
        <p:nvSpPr>
          <p:cNvPr id="5" name="Date Placeholder 4">
            <a:extLst>
              <a:ext uri="{FF2B5EF4-FFF2-40B4-BE49-F238E27FC236}">
                <a16:creationId xmlns:a16="http://schemas.microsoft.com/office/drawing/2014/main" id="{7A4EB6EC-D213-9F48-8356-86C62AC118FF}"/>
              </a:ext>
            </a:extLst>
          </p:cNvPr>
          <p:cNvSpPr>
            <a:spLocks noGrp="1"/>
          </p:cNvSpPr>
          <p:nvPr>
            <p:ph type="dt" sz="half" idx="10"/>
          </p:nvPr>
        </p:nvSpPr>
        <p:spPr>
          <a:xfrm>
            <a:off x="432486" y="6501637"/>
            <a:ext cx="4825314" cy="375412"/>
          </a:xfrm>
        </p:spPr>
        <p:txBody>
          <a:bodyPr/>
          <a:lstStyle/>
          <a:p>
            <a:r>
              <a:rPr lang="en-US"/>
              <a:t>EEE 416 (2022) – Final Project Group A.XY</a:t>
            </a:r>
            <a:endParaRPr lang="en-BD" dirty="0"/>
          </a:p>
        </p:txBody>
      </p:sp>
      <p:sp>
        <p:nvSpPr>
          <p:cNvPr id="6" name="Footer Placeholder 5">
            <a:extLst>
              <a:ext uri="{FF2B5EF4-FFF2-40B4-BE49-F238E27FC236}">
                <a16:creationId xmlns:a16="http://schemas.microsoft.com/office/drawing/2014/main" id="{1B9B0E6E-7910-2644-9BBD-C431B66BAC64}"/>
              </a:ext>
            </a:extLst>
          </p:cNvPr>
          <p:cNvSpPr>
            <a:spLocks noGrp="1"/>
          </p:cNvSpPr>
          <p:nvPr>
            <p:ph type="ftr" sz="quarter" idx="11"/>
          </p:nvPr>
        </p:nvSpPr>
        <p:spPr>
          <a:xfrm>
            <a:off x="5257800" y="6482588"/>
            <a:ext cx="6153150" cy="375412"/>
          </a:xfrm>
        </p:spPr>
        <p:txBody>
          <a:bodyPr/>
          <a:lstStyle/>
          <a:p>
            <a:r>
              <a:rPr lang="en-BD"/>
              <a:t>Title of the Project</a:t>
            </a:r>
            <a:endParaRPr lang="en-BD" dirty="0"/>
          </a:p>
        </p:txBody>
      </p:sp>
      <p:sp>
        <p:nvSpPr>
          <p:cNvPr id="8" name="TextBox 7">
            <a:extLst>
              <a:ext uri="{FF2B5EF4-FFF2-40B4-BE49-F238E27FC236}">
                <a16:creationId xmlns:a16="http://schemas.microsoft.com/office/drawing/2014/main" id="{36D63E29-E122-C943-83EC-9E431E6622E1}"/>
              </a:ext>
            </a:extLst>
          </p:cNvPr>
          <p:cNvSpPr txBox="1"/>
          <p:nvPr/>
        </p:nvSpPr>
        <p:spPr>
          <a:xfrm>
            <a:off x="7863840" y="2505670"/>
            <a:ext cx="3261360" cy="1477328"/>
          </a:xfrm>
          <a:prstGeom prst="rect">
            <a:avLst/>
          </a:prstGeom>
          <a:noFill/>
        </p:spPr>
        <p:txBody>
          <a:bodyPr wrap="square" rtlCol="0">
            <a:spAutoFit/>
          </a:bodyPr>
          <a:lstStyle/>
          <a:p>
            <a:r>
              <a:rPr lang="en-BD" dirty="0">
                <a:solidFill>
                  <a:srgbClr val="0432FF"/>
                </a:solidFill>
              </a:rPr>
              <a:t>Feel free to change titles of the individual slides. Also, feel free to use smart art here to make it more attractive</a:t>
            </a:r>
          </a:p>
        </p:txBody>
      </p:sp>
      <p:sp>
        <p:nvSpPr>
          <p:cNvPr id="9" name="TextBox 8">
            <a:extLst>
              <a:ext uri="{FF2B5EF4-FFF2-40B4-BE49-F238E27FC236}">
                <a16:creationId xmlns:a16="http://schemas.microsoft.com/office/drawing/2014/main" id="{58D7C807-C342-DCFF-233C-C458BCF3C512}"/>
              </a:ext>
            </a:extLst>
          </p:cNvPr>
          <p:cNvSpPr txBox="1"/>
          <p:nvPr/>
        </p:nvSpPr>
        <p:spPr>
          <a:xfrm>
            <a:off x="5736932" y="5939706"/>
            <a:ext cx="5070498" cy="369332"/>
          </a:xfrm>
          <a:prstGeom prst="rect">
            <a:avLst/>
          </a:prstGeom>
          <a:noFill/>
        </p:spPr>
        <p:txBody>
          <a:bodyPr wrap="square" rtlCol="0">
            <a:spAutoFit/>
          </a:bodyPr>
          <a:lstStyle/>
          <a:p>
            <a:r>
              <a:rPr lang="en-US" dirty="0">
                <a:solidFill>
                  <a:srgbClr val="0432FF"/>
                </a:solidFill>
              </a:rPr>
              <a:t>Make sure to change the footer below</a:t>
            </a:r>
            <a:endParaRPr lang="en-BD" dirty="0">
              <a:solidFill>
                <a:srgbClr val="0432FF"/>
              </a:solidFill>
            </a:endParaRPr>
          </a:p>
        </p:txBody>
      </p:sp>
      <p:sp>
        <p:nvSpPr>
          <p:cNvPr id="10" name="TextBox 9">
            <a:extLst>
              <a:ext uri="{FF2B5EF4-FFF2-40B4-BE49-F238E27FC236}">
                <a16:creationId xmlns:a16="http://schemas.microsoft.com/office/drawing/2014/main" id="{C2E5FA1C-2756-45C7-CD8F-44812FDA59BB}"/>
              </a:ext>
            </a:extLst>
          </p:cNvPr>
          <p:cNvSpPr txBox="1"/>
          <p:nvPr/>
        </p:nvSpPr>
        <p:spPr>
          <a:xfrm>
            <a:off x="4919808" y="548962"/>
            <a:ext cx="5070498" cy="369332"/>
          </a:xfrm>
          <a:prstGeom prst="rect">
            <a:avLst/>
          </a:prstGeom>
          <a:noFill/>
        </p:spPr>
        <p:txBody>
          <a:bodyPr wrap="square" rtlCol="0">
            <a:spAutoFit/>
          </a:bodyPr>
          <a:lstStyle/>
          <a:p>
            <a:r>
              <a:rPr lang="en-US" dirty="0">
                <a:solidFill>
                  <a:srgbClr val="0432FF"/>
                </a:solidFill>
              </a:rPr>
              <a:t>Remove these blue texts</a:t>
            </a:r>
            <a:endParaRPr lang="en-BD" dirty="0">
              <a:solidFill>
                <a:srgbClr val="0432FF"/>
              </a:solidFill>
            </a:endParaRPr>
          </a:p>
        </p:txBody>
      </p:sp>
      <p:sp>
        <p:nvSpPr>
          <p:cNvPr id="11" name="TextBox 10">
            <a:extLst>
              <a:ext uri="{FF2B5EF4-FFF2-40B4-BE49-F238E27FC236}">
                <a16:creationId xmlns:a16="http://schemas.microsoft.com/office/drawing/2014/main" id="{43D012D0-622C-46B2-A624-4C1339C0A8E5}"/>
              </a:ext>
            </a:extLst>
          </p:cNvPr>
          <p:cNvSpPr txBox="1"/>
          <p:nvPr/>
        </p:nvSpPr>
        <p:spPr>
          <a:xfrm>
            <a:off x="9459470" y="6470825"/>
            <a:ext cx="2212465" cy="369332"/>
          </a:xfrm>
          <a:prstGeom prst="rect">
            <a:avLst/>
          </a:prstGeom>
          <a:noFill/>
        </p:spPr>
        <p:txBody>
          <a:bodyPr wrap="none" rtlCol="0">
            <a:spAutoFit/>
          </a:bodyPr>
          <a:lstStyle/>
          <a:p>
            <a:r>
              <a:rPr lang="en-US" i="1" dirty="0">
                <a:solidFill>
                  <a:srgbClr val="FFFF00"/>
                </a:solidFill>
                <a:latin typeface="Arial Narrow" panose="020B0606020202030204" pitchFamily="34" charset="0"/>
              </a:rPr>
              <a:t>Presented by: 1706XXX</a:t>
            </a:r>
            <a:endParaRPr lang="en-GB" i="1" dirty="0">
              <a:solidFill>
                <a:srgbClr val="FFFF00"/>
              </a:solidFill>
              <a:latin typeface="Arial Narrow" panose="020B0606020202030204" pitchFamily="34" charset="0"/>
            </a:endParaRPr>
          </a:p>
        </p:txBody>
      </p:sp>
    </p:spTree>
    <p:extLst>
      <p:ext uri="{BB962C8B-B14F-4D97-AF65-F5344CB8AC3E}">
        <p14:creationId xmlns:p14="http://schemas.microsoft.com/office/powerpoint/2010/main" val="20973285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2C672-E565-34D9-BD41-B504F1B7D6BA}"/>
              </a:ext>
            </a:extLst>
          </p:cNvPr>
          <p:cNvSpPr>
            <a:spLocks noGrp="1"/>
          </p:cNvSpPr>
          <p:nvPr>
            <p:ph type="title"/>
          </p:nvPr>
        </p:nvSpPr>
        <p:spPr/>
        <p:txBody>
          <a:bodyPr>
            <a:normAutofit/>
          </a:bodyPr>
          <a:lstStyle/>
          <a:p>
            <a:r>
              <a:rPr lang="en-US" sz="4400" dirty="0"/>
              <a:t>5.3 Investigations (PO(d))</a:t>
            </a:r>
            <a:endParaRPr lang="en-GB" dirty="0"/>
          </a:p>
        </p:txBody>
      </p:sp>
      <p:sp>
        <p:nvSpPr>
          <p:cNvPr id="3" name="Content Placeholder 2">
            <a:extLst>
              <a:ext uri="{FF2B5EF4-FFF2-40B4-BE49-F238E27FC236}">
                <a16:creationId xmlns:a16="http://schemas.microsoft.com/office/drawing/2014/main" id="{624FE627-4B30-BCAF-2060-4ABCF5611A36}"/>
              </a:ext>
            </a:extLst>
          </p:cNvPr>
          <p:cNvSpPr>
            <a:spLocks noGrp="1"/>
          </p:cNvSpPr>
          <p:nvPr>
            <p:ph idx="1"/>
          </p:nvPr>
        </p:nvSpPr>
        <p:spPr/>
        <p:txBody>
          <a:bodyPr/>
          <a:lstStyle/>
          <a:p>
            <a:r>
              <a:rPr lang="en-GB" dirty="0"/>
              <a:t>5.2.1	Considerations to public health and safety</a:t>
            </a:r>
          </a:p>
          <a:p>
            <a:r>
              <a:rPr lang="en-GB" dirty="0"/>
              <a:t>5.2.2	Considerations to environment </a:t>
            </a:r>
          </a:p>
          <a:p>
            <a:r>
              <a:rPr lang="en-GB" dirty="0"/>
              <a:t>5.2.3	Considerations to cultural and societal needs</a:t>
            </a:r>
          </a:p>
          <a:p>
            <a:endParaRPr lang="en-GB" dirty="0"/>
          </a:p>
        </p:txBody>
      </p:sp>
      <p:sp>
        <p:nvSpPr>
          <p:cNvPr id="4" name="Slide Number Placeholder 3">
            <a:extLst>
              <a:ext uri="{FF2B5EF4-FFF2-40B4-BE49-F238E27FC236}">
                <a16:creationId xmlns:a16="http://schemas.microsoft.com/office/drawing/2014/main" id="{D39777CD-4032-360E-7A48-7FE9636D077A}"/>
              </a:ext>
            </a:extLst>
          </p:cNvPr>
          <p:cNvSpPr>
            <a:spLocks noGrp="1"/>
          </p:cNvSpPr>
          <p:nvPr>
            <p:ph type="sldNum" sz="quarter" idx="12"/>
          </p:nvPr>
        </p:nvSpPr>
        <p:spPr>
          <a:xfrm>
            <a:off x="11410950" y="6501638"/>
            <a:ext cx="521970" cy="308530"/>
          </a:xfrm>
        </p:spPr>
        <p:txBody>
          <a:bodyPr/>
          <a:lstStyle/>
          <a:p>
            <a:fld id="{E9C29D53-9981-884B-B5B6-B5743DF81FD1}" type="slidenum">
              <a:rPr lang="en-BD" smtClean="0"/>
              <a:t>20</a:t>
            </a:fld>
            <a:endParaRPr lang="en-BD"/>
          </a:p>
        </p:txBody>
      </p:sp>
      <p:sp>
        <p:nvSpPr>
          <p:cNvPr id="5" name="Date Placeholder 4">
            <a:extLst>
              <a:ext uri="{FF2B5EF4-FFF2-40B4-BE49-F238E27FC236}">
                <a16:creationId xmlns:a16="http://schemas.microsoft.com/office/drawing/2014/main" id="{A253DE9F-9C2B-2286-EFD9-A8CBE2B41F3C}"/>
              </a:ext>
            </a:extLst>
          </p:cNvPr>
          <p:cNvSpPr>
            <a:spLocks noGrp="1"/>
          </p:cNvSpPr>
          <p:nvPr>
            <p:ph type="dt" sz="half" idx="10"/>
          </p:nvPr>
        </p:nvSpPr>
        <p:spPr>
          <a:xfrm>
            <a:off x="432486" y="6501637"/>
            <a:ext cx="4825314" cy="375412"/>
          </a:xfrm>
        </p:spPr>
        <p:txBody>
          <a:bodyPr/>
          <a:lstStyle/>
          <a:p>
            <a:r>
              <a:rPr lang="en-US"/>
              <a:t>EEE 416 (2022) – Final Project Group A.XY</a:t>
            </a:r>
            <a:endParaRPr lang="en-BD" dirty="0"/>
          </a:p>
        </p:txBody>
      </p:sp>
      <p:sp>
        <p:nvSpPr>
          <p:cNvPr id="6" name="Footer Placeholder 5">
            <a:extLst>
              <a:ext uri="{FF2B5EF4-FFF2-40B4-BE49-F238E27FC236}">
                <a16:creationId xmlns:a16="http://schemas.microsoft.com/office/drawing/2014/main" id="{8DBF744D-9F67-FA7D-0591-CA5EA3B57C12}"/>
              </a:ext>
            </a:extLst>
          </p:cNvPr>
          <p:cNvSpPr>
            <a:spLocks noGrp="1"/>
          </p:cNvSpPr>
          <p:nvPr>
            <p:ph type="ftr" sz="quarter" idx="11"/>
          </p:nvPr>
        </p:nvSpPr>
        <p:spPr>
          <a:xfrm>
            <a:off x="5257800" y="6482588"/>
            <a:ext cx="6153150" cy="375412"/>
          </a:xfrm>
        </p:spPr>
        <p:txBody>
          <a:bodyPr/>
          <a:lstStyle/>
          <a:p>
            <a:r>
              <a:rPr lang="en-BD"/>
              <a:t>Title of the Project</a:t>
            </a:r>
            <a:endParaRPr lang="en-BD" dirty="0"/>
          </a:p>
        </p:txBody>
      </p:sp>
      <p:sp>
        <p:nvSpPr>
          <p:cNvPr id="7" name="TextBox 6">
            <a:extLst>
              <a:ext uri="{FF2B5EF4-FFF2-40B4-BE49-F238E27FC236}">
                <a16:creationId xmlns:a16="http://schemas.microsoft.com/office/drawing/2014/main" id="{E0B6DBB1-0ECF-7E88-6A58-831B47A29F95}"/>
              </a:ext>
            </a:extLst>
          </p:cNvPr>
          <p:cNvSpPr txBox="1"/>
          <p:nvPr/>
        </p:nvSpPr>
        <p:spPr>
          <a:xfrm>
            <a:off x="9459470" y="6470825"/>
            <a:ext cx="2212465" cy="369332"/>
          </a:xfrm>
          <a:prstGeom prst="rect">
            <a:avLst/>
          </a:prstGeom>
          <a:noFill/>
        </p:spPr>
        <p:txBody>
          <a:bodyPr wrap="none" rtlCol="0">
            <a:spAutoFit/>
          </a:bodyPr>
          <a:lstStyle/>
          <a:p>
            <a:r>
              <a:rPr lang="en-US" i="1" dirty="0">
                <a:solidFill>
                  <a:srgbClr val="FFFF00"/>
                </a:solidFill>
                <a:latin typeface="Arial Narrow" panose="020B0606020202030204" pitchFamily="34" charset="0"/>
              </a:rPr>
              <a:t>Presented by: 1706XXX</a:t>
            </a:r>
            <a:endParaRPr lang="en-GB" i="1" dirty="0">
              <a:solidFill>
                <a:srgbClr val="FFFF00"/>
              </a:solidFill>
              <a:latin typeface="Arial Narrow" panose="020B0606020202030204" pitchFamily="34" charset="0"/>
            </a:endParaRPr>
          </a:p>
        </p:txBody>
      </p:sp>
      <p:sp>
        <p:nvSpPr>
          <p:cNvPr id="11" name="TextBox 10">
            <a:extLst>
              <a:ext uri="{FF2B5EF4-FFF2-40B4-BE49-F238E27FC236}">
                <a16:creationId xmlns:a16="http://schemas.microsoft.com/office/drawing/2014/main" id="{F519E208-1CB7-5A16-CF2B-8CA89E26BADD}"/>
              </a:ext>
            </a:extLst>
          </p:cNvPr>
          <p:cNvSpPr txBox="1"/>
          <p:nvPr/>
        </p:nvSpPr>
        <p:spPr>
          <a:xfrm>
            <a:off x="5836920" y="3790180"/>
            <a:ext cx="6096000" cy="2862322"/>
          </a:xfrm>
          <a:prstGeom prst="rect">
            <a:avLst/>
          </a:prstGeom>
          <a:noFill/>
        </p:spPr>
        <p:txBody>
          <a:bodyPr wrap="square">
            <a:spAutoFit/>
          </a:bodyPr>
          <a:lstStyle/>
          <a:p>
            <a:r>
              <a:rPr lang="en-US" sz="1800" i="1" dirty="0">
                <a:solidFill>
                  <a:srgbClr val="4F81BD"/>
                </a:solidFill>
                <a:effectLst/>
                <a:latin typeface="Times New Roman" panose="02020603050405020304" pitchFamily="18" charset="0"/>
                <a:ea typeface="Times New Roman" panose="02020603050405020304" pitchFamily="18" charset="0"/>
              </a:rPr>
              <a:t>This section is mandatory to write if the course outcomes address PO(d) Read the PO Statement in the website first, before writing this section (</a:t>
            </a:r>
            <a:r>
              <a:rPr lang="en-US" sz="1800" u="sng" dirty="0">
                <a:solidFill>
                  <a:srgbClr val="0000FF"/>
                </a:solidFill>
                <a:effectLst/>
                <a:latin typeface="Times New Roman" panose="02020603050405020304" pitchFamily="18" charset="0"/>
                <a:ea typeface="Times New Roman" panose="02020603050405020304" pitchFamily="18" charset="0"/>
                <a:hlinkClick r:id="rId2"/>
              </a:rPr>
              <a:t>Program Outcomes and Program Educational Objectives | Department of EEE, BUET</a:t>
            </a:r>
            <a:r>
              <a:rPr lang="en-US" sz="1800" i="1" dirty="0">
                <a:solidFill>
                  <a:srgbClr val="4F81BD"/>
                </a:solidFill>
                <a:effectLst/>
                <a:latin typeface="Times New Roman" panose="02020603050405020304" pitchFamily="18" charset="0"/>
                <a:ea typeface="Times New Roman" panose="02020603050405020304" pitchFamily="18" charset="0"/>
              </a:rPr>
              <a:t>) If not needed, remove this entire section. If needed, DO NOT Change the title of this section. Write short bullet points / summaries</a:t>
            </a:r>
          </a:p>
          <a:p>
            <a:endParaRPr lang="en-US" sz="1800" i="1" dirty="0">
              <a:solidFill>
                <a:srgbClr val="4F81BD"/>
              </a:solidFill>
              <a:effectLst/>
              <a:latin typeface="Times New Roman" panose="02020603050405020304" pitchFamily="18" charset="0"/>
              <a:ea typeface="Times New Roman" panose="02020603050405020304" pitchFamily="18" charset="0"/>
            </a:endParaRPr>
          </a:p>
          <a:p>
            <a:r>
              <a:rPr lang="en-US" sz="1800" i="1" dirty="0">
                <a:solidFill>
                  <a:srgbClr val="4F81BD"/>
                </a:solidFill>
                <a:effectLst/>
                <a:latin typeface="Times New Roman" panose="02020603050405020304" pitchFamily="18" charset="0"/>
                <a:ea typeface="Times New Roman" panose="02020603050405020304" pitchFamily="18" charset="0"/>
              </a:rPr>
              <a:t>Make multiple slides if needed, keeping the large title unchanged</a:t>
            </a:r>
            <a:endParaRPr lang="en-GB" sz="1800" dirty="0">
              <a:effectLst/>
              <a:latin typeface="Times New Roman" panose="02020603050405020304" pitchFamily="18" charset="0"/>
              <a:ea typeface="Times New Roman" panose="02020603050405020304" pitchFamily="18" charset="0"/>
            </a:endParaRPr>
          </a:p>
          <a:p>
            <a:endParaRPr lang="en-GB"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2843463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2C672-E565-34D9-BD41-B504F1B7D6BA}"/>
              </a:ext>
            </a:extLst>
          </p:cNvPr>
          <p:cNvSpPr>
            <a:spLocks noGrp="1"/>
          </p:cNvSpPr>
          <p:nvPr>
            <p:ph type="title"/>
          </p:nvPr>
        </p:nvSpPr>
        <p:spPr/>
        <p:txBody>
          <a:bodyPr>
            <a:normAutofit/>
          </a:bodyPr>
          <a:lstStyle/>
          <a:p>
            <a:r>
              <a:rPr lang="en-US" sz="4400" dirty="0"/>
              <a:t>5.4 </a:t>
            </a:r>
            <a:r>
              <a:rPr lang="en-GB" sz="4400" dirty="0"/>
              <a:t>Limitations of Tools (PO(e))</a:t>
            </a:r>
            <a:endParaRPr lang="en-GB" dirty="0"/>
          </a:p>
        </p:txBody>
      </p:sp>
      <p:sp>
        <p:nvSpPr>
          <p:cNvPr id="3" name="Content Placeholder 2">
            <a:extLst>
              <a:ext uri="{FF2B5EF4-FFF2-40B4-BE49-F238E27FC236}">
                <a16:creationId xmlns:a16="http://schemas.microsoft.com/office/drawing/2014/main" id="{624FE627-4B30-BCAF-2060-4ABCF5611A36}"/>
              </a:ext>
            </a:extLst>
          </p:cNvPr>
          <p:cNvSpPr>
            <a:spLocks noGrp="1"/>
          </p:cNvSpPr>
          <p:nvPr>
            <p:ph idx="1"/>
          </p:nvPr>
        </p:nvSpPr>
        <p:spPr/>
        <p:txBody>
          <a:bodyPr/>
          <a:lstStyle/>
          <a:p>
            <a:endParaRPr lang="en-GB" dirty="0"/>
          </a:p>
        </p:txBody>
      </p:sp>
      <p:sp>
        <p:nvSpPr>
          <p:cNvPr id="4" name="Slide Number Placeholder 3">
            <a:extLst>
              <a:ext uri="{FF2B5EF4-FFF2-40B4-BE49-F238E27FC236}">
                <a16:creationId xmlns:a16="http://schemas.microsoft.com/office/drawing/2014/main" id="{D39777CD-4032-360E-7A48-7FE9636D077A}"/>
              </a:ext>
            </a:extLst>
          </p:cNvPr>
          <p:cNvSpPr>
            <a:spLocks noGrp="1"/>
          </p:cNvSpPr>
          <p:nvPr>
            <p:ph type="sldNum" sz="quarter" idx="12"/>
          </p:nvPr>
        </p:nvSpPr>
        <p:spPr>
          <a:xfrm>
            <a:off x="11410950" y="6501638"/>
            <a:ext cx="521970" cy="308530"/>
          </a:xfrm>
        </p:spPr>
        <p:txBody>
          <a:bodyPr/>
          <a:lstStyle/>
          <a:p>
            <a:fld id="{E9C29D53-9981-884B-B5B6-B5743DF81FD1}" type="slidenum">
              <a:rPr lang="en-BD" smtClean="0"/>
              <a:t>21</a:t>
            </a:fld>
            <a:endParaRPr lang="en-BD"/>
          </a:p>
        </p:txBody>
      </p:sp>
      <p:sp>
        <p:nvSpPr>
          <p:cNvPr id="5" name="Date Placeholder 4">
            <a:extLst>
              <a:ext uri="{FF2B5EF4-FFF2-40B4-BE49-F238E27FC236}">
                <a16:creationId xmlns:a16="http://schemas.microsoft.com/office/drawing/2014/main" id="{A253DE9F-9C2B-2286-EFD9-A8CBE2B41F3C}"/>
              </a:ext>
            </a:extLst>
          </p:cNvPr>
          <p:cNvSpPr>
            <a:spLocks noGrp="1"/>
          </p:cNvSpPr>
          <p:nvPr>
            <p:ph type="dt" sz="half" idx="10"/>
          </p:nvPr>
        </p:nvSpPr>
        <p:spPr>
          <a:xfrm>
            <a:off x="432486" y="6501637"/>
            <a:ext cx="4825314" cy="375412"/>
          </a:xfrm>
        </p:spPr>
        <p:txBody>
          <a:bodyPr/>
          <a:lstStyle/>
          <a:p>
            <a:r>
              <a:rPr lang="en-US"/>
              <a:t>EEE 416 (2022) – Final Project Group A.XY</a:t>
            </a:r>
            <a:endParaRPr lang="en-BD" dirty="0"/>
          </a:p>
        </p:txBody>
      </p:sp>
      <p:sp>
        <p:nvSpPr>
          <p:cNvPr id="6" name="Footer Placeholder 5">
            <a:extLst>
              <a:ext uri="{FF2B5EF4-FFF2-40B4-BE49-F238E27FC236}">
                <a16:creationId xmlns:a16="http://schemas.microsoft.com/office/drawing/2014/main" id="{8DBF744D-9F67-FA7D-0591-CA5EA3B57C12}"/>
              </a:ext>
            </a:extLst>
          </p:cNvPr>
          <p:cNvSpPr>
            <a:spLocks noGrp="1"/>
          </p:cNvSpPr>
          <p:nvPr>
            <p:ph type="ftr" sz="quarter" idx="11"/>
          </p:nvPr>
        </p:nvSpPr>
        <p:spPr>
          <a:xfrm>
            <a:off x="5257800" y="6482588"/>
            <a:ext cx="6153150" cy="375412"/>
          </a:xfrm>
        </p:spPr>
        <p:txBody>
          <a:bodyPr/>
          <a:lstStyle/>
          <a:p>
            <a:r>
              <a:rPr lang="en-BD"/>
              <a:t>Title of the Project</a:t>
            </a:r>
            <a:endParaRPr lang="en-BD" dirty="0"/>
          </a:p>
        </p:txBody>
      </p:sp>
      <p:sp>
        <p:nvSpPr>
          <p:cNvPr id="7" name="TextBox 6">
            <a:extLst>
              <a:ext uri="{FF2B5EF4-FFF2-40B4-BE49-F238E27FC236}">
                <a16:creationId xmlns:a16="http://schemas.microsoft.com/office/drawing/2014/main" id="{E0B6DBB1-0ECF-7E88-6A58-831B47A29F95}"/>
              </a:ext>
            </a:extLst>
          </p:cNvPr>
          <p:cNvSpPr txBox="1"/>
          <p:nvPr/>
        </p:nvSpPr>
        <p:spPr>
          <a:xfrm>
            <a:off x="9459470" y="6470825"/>
            <a:ext cx="2212465" cy="369332"/>
          </a:xfrm>
          <a:prstGeom prst="rect">
            <a:avLst/>
          </a:prstGeom>
          <a:noFill/>
        </p:spPr>
        <p:txBody>
          <a:bodyPr wrap="none" rtlCol="0">
            <a:spAutoFit/>
          </a:bodyPr>
          <a:lstStyle/>
          <a:p>
            <a:r>
              <a:rPr lang="en-US" i="1" dirty="0">
                <a:solidFill>
                  <a:srgbClr val="FFFF00"/>
                </a:solidFill>
                <a:latin typeface="Arial Narrow" panose="020B0606020202030204" pitchFamily="34" charset="0"/>
              </a:rPr>
              <a:t>Presented by: 1706XXX</a:t>
            </a:r>
            <a:endParaRPr lang="en-GB" i="1" dirty="0">
              <a:solidFill>
                <a:srgbClr val="FFFF00"/>
              </a:solidFill>
              <a:latin typeface="Arial Narrow" panose="020B0606020202030204" pitchFamily="34" charset="0"/>
            </a:endParaRPr>
          </a:p>
        </p:txBody>
      </p:sp>
      <p:sp>
        <p:nvSpPr>
          <p:cNvPr id="11" name="TextBox 10">
            <a:extLst>
              <a:ext uri="{FF2B5EF4-FFF2-40B4-BE49-F238E27FC236}">
                <a16:creationId xmlns:a16="http://schemas.microsoft.com/office/drawing/2014/main" id="{F519E208-1CB7-5A16-CF2B-8CA89E26BADD}"/>
              </a:ext>
            </a:extLst>
          </p:cNvPr>
          <p:cNvSpPr txBox="1"/>
          <p:nvPr/>
        </p:nvSpPr>
        <p:spPr>
          <a:xfrm>
            <a:off x="5568678" y="3459980"/>
            <a:ext cx="6096000" cy="2862322"/>
          </a:xfrm>
          <a:prstGeom prst="rect">
            <a:avLst/>
          </a:prstGeom>
          <a:noFill/>
        </p:spPr>
        <p:txBody>
          <a:bodyPr wrap="square">
            <a:spAutoFit/>
          </a:bodyPr>
          <a:lstStyle/>
          <a:p>
            <a:r>
              <a:rPr lang="en-US" sz="1800" i="1" dirty="0">
                <a:solidFill>
                  <a:srgbClr val="4F81BD"/>
                </a:solidFill>
                <a:effectLst/>
                <a:latin typeface="Times New Roman" panose="02020603050405020304" pitchFamily="18" charset="0"/>
                <a:ea typeface="Times New Roman" panose="02020603050405020304" pitchFamily="18" charset="0"/>
              </a:rPr>
              <a:t>This section is mandatory to write if the course outcomes address PO(e) Read the PO Statement in the website first, before writing this section (</a:t>
            </a:r>
            <a:r>
              <a:rPr lang="en-US" sz="1800" u="sng" dirty="0">
                <a:solidFill>
                  <a:srgbClr val="0000FF"/>
                </a:solidFill>
                <a:effectLst/>
                <a:latin typeface="Times New Roman" panose="02020603050405020304" pitchFamily="18" charset="0"/>
                <a:ea typeface="Times New Roman" panose="02020603050405020304" pitchFamily="18" charset="0"/>
                <a:hlinkClick r:id="rId2"/>
              </a:rPr>
              <a:t>Program Outcomes and Program Educational Objectives | Department of EEE, BUET</a:t>
            </a:r>
            <a:r>
              <a:rPr lang="en-US" sz="1800" i="1" dirty="0">
                <a:solidFill>
                  <a:srgbClr val="4F81BD"/>
                </a:solidFill>
                <a:effectLst/>
                <a:latin typeface="Times New Roman" panose="02020603050405020304" pitchFamily="18" charset="0"/>
                <a:ea typeface="Times New Roman" panose="02020603050405020304" pitchFamily="18" charset="0"/>
              </a:rPr>
              <a:t>).</a:t>
            </a:r>
            <a:r>
              <a:rPr lang="en-US" sz="1800" dirty="0">
                <a:effectLst/>
                <a:latin typeface="Times New Roman" panose="02020603050405020304" pitchFamily="18" charset="0"/>
                <a:ea typeface="Times New Roman" panose="02020603050405020304" pitchFamily="18" charset="0"/>
              </a:rPr>
              <a:t> </a:t>
            </a:r>
            <a:r>
              <a:rPr lang="en-US" sz="1800" i="1" dirty="0">
                <a:solidFill>
                  <a:srgbClr val="4F81BD"/>
                </a:solidFill>
                <a:effectLst/>
                <a:latin typeface="Times New Roman" panose="02020603050405020304" pitchFamily="18" charset="0"/>
                <a:ea typeface="Times New Roman" panose="02020603050405020304" pitchFamily="18" charset="0"/>
              </a:rPr>
              <a:t>If not needed, remove this entire section. If needed, DO NOT Change the title of this section.  You need to write the technological limitations of your tools used, maximum limit, tolerances, probable errors</a:t>
            </a:r>
            <a:endParaRPr lang="en-GB" sz="1800" dirty="0">
              <a:effectLst/>
              <a:latin typeface="Times New Roman" panose="02020603050405020304" pitchFamily="18" charset="0"/>
              <a:ea typeface="Times New Roman" panose="02020603050405020304" pitchFamily="18" charset="0"/>
            </a:endParaRPr>
          </a:p>
          <a:p>
            <a:endParaRPr lang="en-US" i="1" dirty="0">
              <a:solidFill>
                <a:srgbClr val="4F81BD"/>
              </a:solidFill>
              <a:latin typeface="Times New Roman" panose="02020603050405020304" pitchFamily="18" charset="0"/>
              <a:ea typeface="Times New Roman" panose="02020603050405020304" pitchFamily="18" charset="0"/>
            </a:endParaRPr>
          </a:p>
          <a:p>
            <a:r>
              <a:rPr lang="en-US" sz="1800" i="1" dirty="0">
                <a:solidFill>
                  <a:srgbClr val="4F81BD"/>
                </a:solidFill>
                <a:effectLst/>
                <a:latin typeface="Times New Roman" panose="02020603050405020304" pitchFamily="18" charset="0"/>
                <a:ea typeface="Times New Roman" panose="02020603050405020304" pitchFamily="18" charset="0"/>
              </a:rPr>
              <a:t>Write short bullet points / summaries</a:t>
            </a:r>
          </a:p>
        </p:txBody>
      </p:sp>
    </p:spTree>
    <p:extLst>
      <p:ext uri="{BB962C8B-B14F-4D97-AF65-F5344CB8AC3E}">
        <p14:creationId xmlns:p14="http://schemas.microsoft.com/office/powerpoint/2010/main" val="421623850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2C672-E565-34D9-BD41-B504F1B7D6BA}"/>
              </a:ext>
            </a:extLst>
          </p:cNvPr>
          <p:cNvSpPr>
            <a:spLocks noGrp="1"/>
          </p:cNvSpPr>
          <p:nvPr>
            <p:ph type="title"/>
          </p:nvPr>
        </p:nvSpPr>
        <p:spPr/>
        <p:txBody>
          <a:bodyPr>
            <a:normAutofit/>
          </a:bodyPr>
          <a:lstStyle/>
          <a:p>
            <a:r>
              <a:rPr lang="en-US" sz="4400" dirty="0"/>
              <a:t>5.5 </a:t>
            </a:r>
            <a:r>
              <a:rPr lang="en-GB" sz="4400" dirty="0"/>
              <a:t>Impact Assessment (PO(f))</a:t>
            </a:r>
            <a:endParaRPr lang="en-GB" dirty="0"/>
          </a:p>
        </p:txBody>
      </p:sp>
      <p:sp>
        <p:nvSpPr>
          <p:cNvPr id="3" name="Content Placeholder 2">
            <a:extLst>
              <a:ext uri="{FF2B5EF4-FFF2-40B4-BE49-F238E27FC236}">
                <a16:creationId xmlns:a16="http://schemas.microsoft.com/office/drawing/2014/main" id="{624FE627-4B30-BCAF-2060-4ABCF5611A36}"/>
              </a:ext>
            </a:extLst>
          </p:cNvPr>
          <p:cNvSpPr>
            <a:spLocks noGrp="1"/>
          </p:cNvSpPr>
          <p:nvPr>
            <p:ph idx="1"/>
          </p:nvPr>
        </p:nvSpPr>
        <p:spPr/>
        <p:txBody>
          <a:bodyPr/>
          <a:lstStyle/>
          <a:p>
            <a:r>
              <a:rPr lang="en-GB" dirty="0"/>
              <a:t>5.5.1	Assessment of Societal and Cultural Issues</a:t>
            </a:r>
          </a:p>
          <a:p>
            <a:r>
              <a:rPr lang="en-GB" dirty="0"/>
              <a:t>5.5.2	Assessment of Health and Safety Issues</a:t>
            </a:r>
          </a:p>
          <a:p>
            <a:r>
              <a:rPr lang="en-GB" dirty="0"/>
              <a:t>5.5.3	Assessment of Legal Issues </a:t>
            </a:r>
          </a:p>
          <a:p>
            <a:endParaRPr lang="en-GB" dirty="0"/>
          </a:p>
        </p:txBody>
      </p:sp>
      <p:sp>
        <p:nvSpPr>
          <p:cNvPr id="4" name="Slide Number Placeholder 3">
            <a:extLst>
              <a:ext uri="{FF2B5EF4-FFF2-40B4-BE49-F238E27FC236}">
                <a16:creationId xmlns:a16="http://schemas.microsoft.com/office/drawing/2014/main" id="{D39777CD-4032-360E-7A48-7FE9636D077A}"/>
              </a:ext>
            </a:extLst>
          </p:cNvPr>
          <p:cNvSpPr>
            <a:spLocks noGrp="1"/>
          </p:cNvSpPr>
          <p:nvPr>
            <p:ph type="sldNum" sz="quarter" idx="12"/>
          </p:nvPr>
        </p:nvSpPr>
        <p:spPr>
          <a:xfrm>
            <a:off x="11410950" y="6501638"/>
            <a:ext cx="521970" cy="308530"/>
          </a:xfrm>
        </p:spPr>
        <p:txBody>
          <a:bodyPr/>
          <a:lstStyle/>
          <a:p>
            <a:fld id="{E9C29D53-9981-884B-B5B6-B5743DF81FD1}" type="slidenum">
              <a:rPr lang="en-BD" smtClean="0"/>
              <a:t>22</a:t>
            </a:fld>
            <a:endParaRPr lang="en-BD"/>
          </a:p>
        </p:txBody>
      </p:sp>
      <p:sp>
        <p:nvSpPr>
          <p:cNvPr id="5" name="Date Placeholder 4">
            <a:extLst>
              <a:ext uri="{FF2B5EF4-FFF2-40B4-BE49-F238E27FC236}">
                <a16:creationId xmlns:a16="http://schemas.microsoft.com/office/drawing/2014/main" id="{A253DE9F-9C2B-2286-EFD9-A8CBE2B41F3C}"/>
              </a:ext>
            </a:extLst>
          </p:cNvPr>
          <p:cNvSpPr>
            <a:spLocks noGrp="1"/>
          </p:cNvSpPr>
          <p:nvPr>
            <p:ph type="dt" sz="half" idx="10"/>
          </p:nvPr>
        </p:nvSpPr>
        <p:spPr>
          <a:xfrm>
            <a:off x="432486" y="6501637"/>
            <a:ext cx="4825314" cy="375412"/>
          </a:xfrm>
        </p:spPr>
        <p:txBody>
          <a:bodyPr/>
          <a:lstStyle/>
          <a:p>
            <a:r>
              <a:rPr lang="en-US"/>
              <a:t>EEE 416 (2022) – Final Project Group A.XY</a:t>
            </a:r>
            <a:endParaRPr lang="en-BD" dirty="0"/>
          </a:p>
        </p:txBody>
      </p:sp>
      <p:sp>
        <p:nvSpPr>
          <p:cNvPr id="6" name="Footer Placeholder 5">
            <a:extLst>
              <a:ext uri="{FF2B5EF4-FFF2-40B4-BE49-F238E27FC236}">
                <a16:creationId xmlns:a16="http://schemas.microsoft.com/office/drawing/2014/main" id="{8DBF744D-9F67-FA7D-0591-CA5EA3B57C12}"/>
              </a:ext>
            </a:extLst>
          </p:cNvPr>
          <p:cNvSpPr>
            <a:spLocks noGrp="1"/>
          </p:cNvSpPr>
          <p:nvPr>
            <p:ph type="ftr" sz="quarter" idx="11"/>
          </p:nvPr>
        </p:nvSpPr>
        <p:spPr>
          <a:xfrm>
            <a:off x="5257800" y="6482588"/>
            <a:ext cx="6153150" cy="375412"/>
          </a:xfrm>
        </p:spPr>
        <p:txBody>
          <a:bodyPr/>
          <a:lstStyle/>
          <a:p>
            <a:r>
              <a:rPr lang="en-BD"/>
              <a:t>Title of the Project</a:t>
            </a:r>
            <a:endParaRPr lang="en-BD" dirty="0"/>
          </a:p>
        </p:txBody>
      </p:sp>
      <p:sp>
        <p:nvSpPr>
          <p:cNvPr id="7" name="TextBox 6">
            <a:extLst>
              <a:ext uri="{FF2B5EF4-FFF2-40B4-BE49-F238E27FC236}">
                <a16:creationId xmlns:a16="http://schemas.microsoft.com/office/drawing/2014/main" id="{E0B6DBB1-0ECF-7E88-6A58-831B47A29F95}"/>
              </a:ext>
            </a:extLst>
          </p:cNvPr>
          <p:cNvSpPr txBox="1"/>
          <p:nvPr/>
        </p:nvSpPr>
        <p:spPr>
          <a:xfrm>
            <a:off x="9459470" y="6470825"/>
            <a:ext cx="2212465" cy="369332"/>
          </a:xfrm>
          <a:prstGeom prst="rect">
            <a:avLst/>
          </a:prstGeom>
          <a:noFill/>
        </p:spPr>
        <p:txBody>
          <a:bodyPr wrap="none" rtlCol="0">
            <a:spAutoFit/>
          </a:bodyPr>
          <a:lstStyle/>
          <a:p>
            <a:r>
              <a:rPr lang="en-US" i="1" dirty="0">
                <a:solidFill>
                  <a:srgbClr val="FFFF00"/>
                </a:solidFill>
                <a:latin typeface="Arial Narrow" panose="020B0606020202030204" pitchFamily="34" charset="0"/>
              </a:rPr>
              <a:t>Presented by: 1706XXX</a:t>
            </a:r>
            <a:endParaRPr lang="en-GB" i="1" dirty="0">
              <a:solidFill>
                <a:srgbClr val="FFFF00"/>
              </a:solidFill>
              <a:latin typeface="Arial Narrow" panose="020B0606020202030204" pitchFamily="34" charset="0"/>
            </a:endParaRPr>
          </a:p>
        </p:txBody>
      </p:sp>
      <p:sp>
        <p:nvSpPr>
          <p:cNvPr id="11" name="TextBox 10">
            <a:extLst>
              <a:ext uri="{FF2B5EF4-FFF2-40B4-BE49-F238E27FC236}">
                <a16:creationId xmlns:a16="http://schemas.microsoft.com/office/drawing/2014/main" id="{F519E208-1CB7-5A16-CF2B-8CA89E26BADD}"/>
              </a:ext>
            </a:extLst>
          </p:cNvPr>
          <p:cNvSpPr txBox="1"/>
          <p:nvPr/>
        </p:nvSpPr>
        <p:spPr>
          <a:xfrm>
            <a:off x="5836920" y="2876006"/>
            <a:ext cx="6096000" cy="3416320"/>
          </a:xfrm>
          <a:prstGeom prst="rect">
            <a:avLst/>
          </a:prstGeom>
          <a:noFill/>
        </p:spPr>
        <p:txBody>
          <a:bodyPr wrap="square">
            <a:spAutoFit/>
          </a:bodyPr>
          <a:lstStyle/>
          <a:p>
            <a:r>
              <a:rPr lang="en-US" sz="1800" i="1" dirty="0">
                <a:solidFill>
                  <a:srgbClr val="4F81BD"/>
                </a:solidFill>
                <a:effectLst/>
                <a:latin typeface="Times New Roman" panose="02020603050405020304" pitchFamily="18" charset="0"/>
                <a:ea typeface="Times New Roman" panose="02020603050405020304" pitchFamily="18" charset="0"/>
              </a:rPr>
              <a:t>This section is mandatory to write if the course outcomes address PO(f) Read the PO Statement in the website first, before writing this section (</a:t>
            </a:r>
            <a:r>
              <a:rPr lang="en-US" sz="1800" u="sng" dirty="0">
                <a:solidFill>
                  <a:srgbClr val="0000FF"/>
                </a:solidFill>
                <a:effectLst/>
                <a:latin typeface="Times New Roman" panose="02020603050405020304" pitchFamily="18" charset="0"/>
                <a:ea typeface="Times New Roman" panose="02020603050405020304" pitchFamily="18" charset="0"/>
                <a:hlinkClick r:id="rId2"/>
              </a:rPr>
              <a:t>Program Outcomes and Program Educational Objectives | Department of EEE, BUET</a:t>
            </a:r>
            <a:r>
              <a:rPr lang="en-US" sz="1800" i="1" dirty="0">
                <a:solidFill>
                  <a:srgbClr val="4F81BD"/>
                </a:solidFill>
                <a:effectLst/>
                <a:latin typeface="Times New Roman" panose="02020603050405020304" pitchFamily="18" charset="0"/>
                <a:ea typeface="Times New Roman" panose="02020603050405020304" pitchFamily="18" charset="0"/>
              </a:rPr>
              <a:t>).</a:t>
            </a:r>
            <a:r>
              <a:rPr lang="en-US" sz="1800" dirty="0">
                <a:effectLst/>
                <a:latin typeface="Times New Roman" panose="02020603050405020304" pitchFamily="18" charset="0"/>
                <a:ea typeface="Times New Roman" panose="02020603050405020304" pitchFamily="18" charset="0"/>
              </a:rPr>
              <a:t> </a:t>
            </a:r>
            <a:r>
              <a:rPr lang="en-US" sz="1800" i="1" dirty="0">
                <a:solidFill>
                  <a:srgbClr val="4F81BD"/>
                </a:solidFill>
                <a:effectLst/>
                <a:latin typeface="Times New Roman" panose="02020603050405020304" pitchFamily="18" charset="0"/>
                <a:ea typeface="Times New Roman" panose="02020603050405020304" pitchFamily="18" charset="0"/>
              </a:rPr>
              <a:t>If not needed, remove this entire section. If needed, DO NOT Change the title of this section.</a:t>
            </a:r>
          </a:p>
          <a:p>
            <a:endParaRPr lang="en-US" i="1" dirty="0">
              <a:solidFill>
                <a:srgbClr val="4F81BD"/>
              </a:solidFill>
              <a:latin typeface="Times New Roman" panose="02020603050405020304" pitchFamily="18" charset="0"/>
              <a:ea typeface="Times New Roman" panose="02020603050405020304" pitchFamily="18" charset="0"/>
            </a:endParaRPr>
          </a:p>
          <a:p>
            <a:r>
              <a:rPr lang="en-US" sz="1800" i="1" dirty="0">
                <a:solidFill>
                  <a:srgbClr val="4F81BD"/>
                </a:solidFill>
                <a:effectLst/>
                <a:latin typeface="Times New Roman" panose="02020603050405020304" pitchFamily="18" charset="0"/>
                <a:ea typeface="Times New Roman" panose="02020603050405020304" pitchFamily="18" charset="0"/>
              </a:rPr>
              <a:t>Write short bullet points / summaries</a:t>
            </a:r>
          </a:p>
          <a:p>
            <a:endParaRPr lang="en-US" i="1" dirty="0">
              <a:solidFill>
                <a:srgbClr val="4F81BD"/>
              </a:solidFill>
              <a:latin typeface="Times New Roman" panose="02020603050405020304" pitchFamily="18" charset="0"/>
              <a:ea typeface="Times New Roman" panose="02020603050405020304" pitchFamily="18" charset="0"/>
            </a:endParaRPr>
          </a:p>
          <a:p>
            <a:r>
              <a:rPr lang="en-US" sz="1800" i="1" dirty="0">
                <a:solidFill>
                  <a:srgbClr val="4F81BD"/>
                </a:solidFill>
                <a:effectLst/>
                <a:latin typeface="Times New Roman" panose="02020603050405020304" pitchFamily="18" charset="0"/>
                <a:ea typeface="Times New Roman" panose="02020603050405020304" pitchFamily="18" charset="0"/>
              </a:rPr>
              <a:t>Make multiple slides if needed, keeping the large title unchanged</a:t>
            </a:r>
            <a:endParaRPr lang="en-GB" sz="1800" dirty="0">
              <a:effectLst/>
              <a:latin typeface="Times New Roman" panose="02020603050405020304" pitchFamily="18" charset="0"/>
              <a:ea typeface="Times New Roman" panose="02020603050405020304" pitchFamily="18" charset="0"/>
            </a:endParaRPr>
          </a:p>
          <a:p>
            <a:endParaRPr lang="en-US" sz="1800" i="1" dirty="0">
              <a:solidFill>
                <a:srgbClr val="4F81BD"/>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0252461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2C672-E565-34D9-BD41-B504F1B7D6BA}"/>
              </a:ext>
            </a:extLst>
          </p:cNvPr>
          <p:cNvSpPr>
            <a:spLocks noGrp="1"/>
          </p:cNvSpPr>
          <p:nvPr>
            <p:ph type="title"/>
          </p:nvPr>
        </p:nvSpPr>
        <p:spPr/>
        <p:txBody>
          <a:bodyPr>
            <a:normAutofit/>
          </a:bodyPr>
          <a:lstStyle/>
          <a:p>
            <a:r>
              <a:rPr lang="en-US" sz="4400" dirty="0"/>
              <a:t>5.6 </a:t>
            </a:r>
            <a:r>
              <a:rPr lang="en-GB" sz="4400" dirty="0"/>
              <a:t>Sustainability Evaluation (PO(g))</a:t>
            </a:r>
            <a:endParaRPr lang="en-GB" dirty="0"/>
          </a:p>
        </p:txBody>
      </p:sp>
      <p:sp>
        <p:nvSpPr>
          <p:cNvPr id="3" name="Content Placeholder 2">
            <a:extLst>
              <a:ext uri="{FF2B5EF4-FFF2-40B4-BE49-F238E27FC236}">
                <a16:creationId xmlns:a16="http://schemas.microsoft.com/office/drawing/2014/main" id="{624FE627-4B30-BCAF-2060-4ABCF5611A36}"/>
              </a:ext>
            </a:extLst>
          </p:cNvPr>
          <p:cNvSpPr>
            <a:spLocks noGrp="1"/>
          </p:cNvSpPr>
          <p:nvPr>
            <p:ph idx="1"/>
          </p:nvPr>
        </p:nvSpPr>
        <p:spPr/>
        <p:txBody>
          <a:bodyPr/>
          <a:lstStyle/>
          <a:p>
            <a:r>
              <a:rPr lang="en-GB" dirty="0"/>
              <a:t>5.5.1	Assessment of Societal and Cultural Issues</a:t>
            </a:r>
          </a:p>
          <a:p>
            <a:r>
              <a:rPr lang="en-GB" dirty="0"/>
              <a:t>5.5.2	Assessment of Health and Safety Issues</a:t>
            </a:r>
          </a:p>
          <a:p>
            <a:r>
              <a:rPr lang="en-GB" dirty="0"/>
              <a:t>5.5.3	Assessment of Legal Issues </a:t>
            </a:r>
          </a:p>
          <a:p>
            <a:endParaRPr lang="en-GB" dirty="0"/>
          </a:p>
        </p:txBody>
      </p:sp>
      <p:sp>
        <p:nvSpPr>
          <p:cNvPr id="4" name="Slide Number Placeholder 3">
            <a:extLst>
              <a:ext uri="{FF2B5EF4-FFF2-40B4-BE49-F238E27FC236}">
                <a16:creationId xmlns:a16="http://schemas.microsoft.com/office/drawing/2014/main" id="{D39777CD-4032-360E-7A48-7FE9636D077A}"/>
              </a:ext>
            </a:extLst>
          </p:cNvPr>
          <p:cNvSpPr>
            <a:spLocks noGrp="1"/>
          </p:cNvSpPr>
          <p:nvPr>
            <p:ph type="sldNum" sz="quarter" idx="12"/>
          </p:nvPr>
        </p:nvSpPr>
        <p:spPr>
          <a:xfrm>
            <a:off x="11410950" y="6501638"/>
            <a:ext cx="521970" cy="308530"/>
          </a:xfrm>
        </p:spPr>
        <p:txBody>
          <a:bodyPr/>
          <a:lstStyle/>
          <a:p>
            <a:fld id="{E9C29D53-9981-884B-B5B6-B5743DF81FD1}" type="slidenum">
              <a:rPr lang="en-BD" smtClean="0"/>
              <a:t>23</a:t>
            </a:fld>
            <a:endParaRPr lang="en-BD"/>
          </a:p>
        </p:txBody>
      </p:sp>
      <p:sp>
        <p:nvSpPr>
          <p:cNvPr id="5" name="Date Placeholder 4">
            <a:extLst>
              <a:ext uri="{FF2B5EF4-FFF2-40B4-BE49-F238E27FC236}">
                <a16:creationId xmlns:a16="http://schemas.microsoft.com/office/drawing/2014/main" id="{A253DE9F-9C2B-2286-EFD9-A8CBE2B41F3C}"/>
              </a:ext>
            </a:extLst>
          </p:cNvPr>
          <p:cNvSpPr>
            <a:spLocks noGrp="1"/>
          </p:cNvSpPr>
          <p:nvPr>
            <p:ph type="dt" sz="half" idx="10"/>
          </p:nvPr>
        </p:nvSpPr>
        <p:spPr>
          <a:xfrm>
            <a:off x="432486" y="6501637"/>
            <a:ext cx="4825314" cy="375412"/>
          </a:xfrm>
        </p:spPr>
        <p:txBody>
          <a:bodyPr/>
          <a:lstStyle/>
          <a:p>
            <a:r>
              <a:rPr lang="en-US"/>
              <a:t>EEE 416 (2022) – Final Project Group A.XY</a:t>
            </a:r>
            <a:endParaRPr lang="en-BD" dirty="0"/>
          </a:p>
        </p:txBody>
      </p:sp>
      <p:sp>
        <p:nvSpPr>
          <p:cNvPr id="6" name="Footer Placeholder 5">
            <a:extLst>
              <a:ext uri="{FF2B5EF4-FFF2-40B4-BE49-F238E27FC236}">
                <a16:creationId xmlns:a16="http://schemas.microsoft.com/office/drawing/2014/main" id="{8DBF744D-9F67-FA7D-0591-CA5EA3B57C12}"/>
              </a:ext>
            </a:extLst>
          </p:cNvPr>
          <p:cNvSpPr>
            <a:spLocks noGrp="1"/>
          </p:cNvSpPr>
          <p:nvPr>
            <p:ph type="ftr" sz="quarter" idx="11"/>
          </p:nvPr>
        </p:nvSpPr>
        <p:spPr>
          <a:xfrm>
            <a:off x="5257800" y="6482588"/>
            <a:ext cx="6153150" cy="375412"/>
          </a:xfrm>
        </p:spPr>
        <p:txBody>
          <a:bodyPr/>
          <a:lstStyle/>
          <a:p>
            <a:r>
              <a:rPr lang="en-BD"/>
              <a:t>Title of the Project</a:t>
            </a:r>
            <a:endParaRPr lang="en-BD" dirty="0"/>
          </a:p>
        </p:txBody>
      </p:sp>
      <p:sp>
        <p:nvSpPr>
          <p:cNvPr id="7" name="TextBox 6">
            <a:extLst>
              <a:ext uri="{FF2B5EF4-FFF2-40B4-BE49-F238E27FC236}">
                <a16:creationId xmlns:a16="http://schemas.microsoft.com/office/drawing/2014/main" id="{E0B6DBB1-0ECF-7E88-6A58-831B47A29F95}"/>
              </a:ext>
            </a:extLst>
          </p:cNvPr>
          <p:cNvSpPr txBox="1"/>
          <p:nvPr/>
        </p:nvSpPr>
        <p:spPr>
          <a:xfrm>
            <a:off x="9459470" y="6470825"/>
            <a:ext cx="2212465" cy="369332"/>
          </a:xfrm>
          <a:prstGeom prst="rect">
            <a:avLst/>
          </a:prstGeom>
          <a:noFill/>
        </p:spPr>
        <p:txBody>
          <a:bodyPr wrap="none" rtlCol="0">
            <a:spAutoFit/>
          </a:bodyPr>
          <a:lstStyle/>
          <a:p>
            <a:r>
              <a:rPr lang="en-US" i="1" dirty="0">
                <a:solidFill>
                  <a:srgbClr val="FFFF00"/>
                </a:solidFill>
                <a:latin typeface="Arial Narrow" panose="020B0606020202030204" pitchFamily="34" charset="0"/>
              </a:rPr>
              <a:t>Presented by: 1706XXX</a:t>
            </a:r>
            <a:endParaRPr lang="en-GB" i="1" dirty="0">
              <a:solidFill>
                <a:srgbClr val="FFFF00"/>
              </a:solidFill>
              <a:latin typeface="Arial Narrow" panose="020B0606020202030204" pitchFamily="34" charset="0"/>
            </a:endParaRPr>
          </a:p>
        </p:txBody>
      </p:sp>
      <p:sp>
        <p:nvSpPr>
          <p:cNvPr id="11" name="TextBox 10">
            <a:extLst>
              <a:ext uri="{FF2B5EF4-FFF2-40B4-BE49-F238E27FC236}">
                <a16:creationId xmlns:a16="http://schemas.microsoft.com/office/drawing/2014/main" id="{F519E208-1CB7-5A16-CF2B-8CA89E26BADD}"/>
              </a:ext>
            </a:extLst>
          </p:cNvPr>
          <p:cNvSpPr txBox="1"/>
          <p:nvPr/>
        </p:nvSpPr>
        <p:spPr>
          <a:xfrm>
            <a:off x="5836920" y="2876006"/>
            <a:ext cx="6096000" cy="3139321"/>
          </a:xfrm>
          <a:prstGeom prst="rect">
            <a:avLst/>
          </a:prstGeom>
          <a:noFill/>
        </p:spPr>
        <p:txBody>
          <a:bodyPr wrap="square">
            <a:spAutoFit/>
          </a:bodyPr>
          <a:lstStyle/>
          <a:p>
            <a:r>
              <a:rPr lang="en-US" sz="1800" i="1" dirty="0">
                <a:solidFill>
                  <a:srgbClr val="4F81BD"/>
                </a:solidFill>
                <a:effectLst/>
                <a:latin typeface="Times New Roman" panose="02020603050405020304" pitchFamily="18" charset="0"/>
                <a:ea typeface="Times New Roman" panose="02020603050405020304" pitchFamily="18" charset="0"/>
              </a:rPr>
              <a:t>This section is mandatory to write if the course outcomes address PO(g) Read the PO Statement in the website first, before writing this section (</a:t>
            </a:r>
            <a:r>
              <a:rPr lang="en-US" sz="1800" u="sng" dirty="0">
                <a:solidFill>
                  <a:srgbClr val="0000FF"/>
                </a:solidFill>
                <a:effectLst/>
                <a:latin typeface="Times New Roman" panose="02020603050405020304" pitchFamily="18" charset="0"/>
                <a:ea typeface="Times New Roman" panose="02020603050405020304" pitchFamily="18" charset="0"/>
                <a:hlinkClick r:id="rId2"/>
              </a:rPr>
              <a:t>Program Outcomes and Program Educational Objectives | Department of EEE, BUET</a:t>
            </a:r>
            <a:r>
              <a:rPr lang="en-US" sz="1800" i="1" dirty="0">
                <a:solidFill>
                  <a:srgbClr val="4F81BD"/>
                </a:solidFill>
                <a:effectLst/>
                <a:latin typeface="Times New Roman" panose="02020603050405020304" pitchFamily="18" charset="0"/>
                <a:ea typeface="Times New Roman" panose="02020603050405020304" pitchFamily="18" charset="0"/>
              </a:rPr>
              <a:t>).</a:t>
            </a:r>
            <a:r>
              <a:rPr lang="en-US" sz="1800" dirty="0">
                <a:effectLst/>
                <a:latin typeface="Times New Roman" panose="02020603050405020304" pitchFamily="18" charset="0"/>
                <a:ea typeface="Times New Roman" panose="02020603050405020304" pitchFamily="18" charset="0"/>
              </a:rPr>
              <a:t> </a:t>
            </a:r>
            <a:r>
              <a:rPr lang="en-US" sz="1800" i="1" dirty="0">
                <a:solidFill>
                  <a:srgbClr val="4F81BD"/>
                </a:solidFill>
                <a:effectLst/>
                <a:latin typeface="Times New Roman" panose="02020603050405020304" pitchFamily="18" charset="0"/>
                <a:ea typeface="Times New Roman" panose="02020603050405020304" pitchFamily="18" charset="0"/>
              </a:rPr>
              <a:t>If not needed, remove this entire section. If needed, DO NOT Change the title of this section.</a:t>
            </a:r>
            <a:endParaRPr lang="en-GB" sz="1800" dirty="0">
              <a:effectLst/>
              <a:latin typeface="Times New Roman" panose="02020603050405020304" pitchFamily="18" charset="0"/>
              <a:ea typeface="Times New Roman" panose="02020603050405020304" pitchFamily="18" charset="0"/>
            </a:endParaRPr>
          </a:p>
          <a:p>
            <a:endParaRPr lang="en-US" i="1" dirty="0">
              <a:solidFill>
                <a:srgbClr val="4F81BD"/>
              </a:solidFill>
              <a:latin typeface="Times New Roman" panose="02020603050405020304" pitchFamily="18" charset="0"/>
              <a:ea typeface="Times New Roman" panose="02020603050405020304" pitchFamily="18" charset="0"/>
            </a:endParaRPr>
          </a:p>
          <a:p>
            <a:r>
              <a:rPr lang="en-US" sz="1800" i="1" dirty="0">
                <a:solidFill>
                  <a:srgbClr val="4F81BD"/>
                </a:solidFill>
                <a:effectLst/>
                <a:latin typeface="Times New Roman" panose="02020603050405020304" pitchFamily="18" charset="0"/>
                <a:ea typeface="Times New Roman" panose="02020603050405020304" pitchFamily="18" charset="0"/>
              </a:rPr>
              <a:t>Write short bullet points / summaries</a:t>
            </a:r>
          </a:p>
          <a:p>
            <a:endParaRPr lang="en-US" i="1" dirty="0">
              <a:solidFill>
                <a:srgbClr val="4F81BD"/>
              </a:solidFill>
              <a:latin typeface="Times New Roman" panose="02020603050405020304" pitchFamily="18" charset="0"/>
              <a:ea typeface="Times New Roman" panose="02020603050405020304" pitchFamily="18" charset="0"/>
            </a:endParaRPr>
          </a:p>
          <a:p>
            <a:r>
              <a:rPr lang="en-US" sz="1800" i="1" dirty="0">
                <a:solidFill>
                  <a:srgbClr val="4F81BD"/>
                </a:solidFill>
                <a:effectLst/>
                <a:latin typeface="Times New Roman" panose="02020603050405020304" pitchFamily="18" charset="0"/>
                <a:ea typeface="Times New Roman" panose="02020603050405020304" pitchFamily="18" charset="0"/>
              </a:rPr>
              <a:t>\</a:t>
            </a:r>
            <a:endParaRPr lang="en-GB" sz="1800" dirty="0">
              <a:effectLst/>
              <a:latin typeface="Times New Roman" panose="02020603050405020304" pitchFamily="18" charset="0"/>
              <a:ea typeface="Times New Roman" panose="02020603050405020304" pitchFamily="18" charset="0"/>
            </a:endParaRPr>
          </a:p>
          <a:p>
            <a:endParaRPr lang="en-US" sz="1800" i="1" dirty="0">
              <a:solidFill>
                <a:srgbClr val="4F81BD"/>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14355507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2C672-E565-34D9-BD41-B504F1B7D6BA}"/>
              </a:ext>
            </a:extLst>
          </p:cNvPr>
          <p:cNvSpPr>
            <a:spLocks noGrp="1"/>
          </p:cNvSpPr>
          <p:nvPr>
            <p:ph type="title"/>
          </p:nvPr>
        </p:nvSpPr>
        <p:spPr/>
        <p:txBody>
          <a:bodyPr>
            <a:normAutofit/>
          </a:bodyPr>
          <a:lstStyle/>
          <a:p>
            <a:r>
              <a:rPr lang="en-US" sz="4400" dirty="0"/>
              <a:t>5.7 </a:t>
            </a:r>
            <a:r>
              <a:rPr lang="en-GB" sz="4400" dirty="0"/>
              <a:t>Sustainability Evaluation (PO(g))</a:t>
            </a:r>
            <a:endParaRPr lang="en-GB" dirty="0"/>
          </a:p>
        </p:txBody>
      </p:sp>
      <p:sp>
        <p:nvSpPr>
          <p:cNvPr id="3" name="Content Placeholder 2">
            <a:extLst>
              <a:ext uri="{FF2B5EF4-FFF2-40B4-BE49-F238E27FC236}">
                <a16:creationId xmlns:a16="http://schemas.microsoft.com/office/drawing/2014/main" id="{624FE627-4B30-BCAF-2060-4ABCF5611A36}"/>
              </a:ext>
            </a:extLst>
          </p:cNvPr>
          <p:cNvSpPr>
            <a:spLocks noGrp="1"/>
          </p:cNvSpPr>
          <p:nvPr>
            <p:ph idx="1"/>
          </p:nvPr>
        </p:nvSpPr>
        <p:spPr/>
        <p:txBody>
          <a:bodyPr/>
          <a:lstStyle/>
          <a:p>
            <a:endParaRPr lang="en-GB" dirty="0"/>
          </a:p>
        </p:txBody>
      </p:sp>
      <p:sp>
        <p:nvSpPr>
          <p:cNvPr id="4" name="Slide Number Placeholder 3">
            <a:extLst>
              <a:ext uri="{FF2B5EF4-FFF2-40B4-BE49-F238E27FC236}">
                <a16:creationId xmlns:a16="http://schemas.microsoft.com/office/drawing/2014/main" id="{D39777CD-4032-360E-7A48-7FE9636D077A}"/>
              </a:ext>
            </a:extLst>
          </p:cNvPr>
          <p:cNvSpPr>
            <a:spLocks noGrp="1"/>
          </p:cNvSpPr>
          <p:nvPr>
            <p:ph type="sldNum" sz="quarter" idx="12"/>
          </p:nvPr>
        </p:nvSpPr>
        <p:spPr>
          <a:xfrm>
            <a:off x="11410950" y="6501638"/>
            <a:ext cx="521970" cy="308530"/>
          </a:xfrm>
        </p:spPr>
        <p:txBody>
          <a:bodyPr/>
          <a:lstStyle/>
          <a:p>
            <a:fld id="{E9C29D53-9981-884B-B5B6-B5743DF81FD1}" type="slidenum">
              <a:rPr lang="en-BD" smtClean="0"/>
              <a:t>24</a:t>
            </a:fld>
            <a:endParaRPr lang="en-BD"/>
          </a:p>
        </p:txBody>
      </p:sp>
      <p:sp>
        <p:nvSpPr>
          <p:cNvPr id="5" name="Date Placeholder 4">
            <a:extLst>
              <a:ext uri="{FF2B5EF4-FFF2-40B4-BE49-F238E27FC236}">
                <a16:creationId xmlns:a16="http://schemas.microsoft.com/office/drawing/2014/main" id="{A253DE9F-9C2B-2286-EFD9-A8CBE2B41F3C}"/>
              </a:ext>
            </a:extLst>
          </p:cNvPr>
          <p:cNvSpPr>
            <a:spLocks noGrp="1"/>
          </p:cNvSpPr>
          <p:nvPr>
            <p:ph type="dt" sz="half" idx="10"/>
          </p:nvPr>
        </p:nvSpPr>
        <p:spPr>
          <a:xfrm>
            <a:off x="432486" y="6501637"/>
            <a:ext cx="4825314" cy="375412"/>
          </a:xfrm>
        </p:spPr>
        <p:txBody>
          <a:bodyPr/>
          <a:lstStyle/>
          <a:p>
            <a:r>
              <a:rPr lang="en-US"/>
              <a:t>EEE 416 (2022) – Final Project Group A.XY</a:t>
            </a:r>
            <a:endParaRPr lang="en-BD" dirty="0"/>
          </a:p>
        </p:txBody>
      </p:sp>
      <p:sp>
        <p:nvSpPr>
          <p:cNvPr id="6" name="Footer Placeholder 5">
            <a:extLst>
              <a:ext uri="{FF2B5EF4-FFF2-40B4-BE49-F238E27FC236}">
                <a16:creationId xmlns:a16="http://schemas.microsoft.com/office/drawing/2014/main" id="{8DBF744D-9F67-FA7D-0591-CA5EA3B57C12}"/>
              </a:ext>
            </a:extLst>
          </p:cNvPr>
          <p:cNvSpPr>
            <a:spLocks noGrp="1"/>
          </p:cNvSpPr>
          <p:nvPr>
            <p:ph type="ftr" sz="quarter" idx="11"/>
          </p:nvPr>
        </p:nvSpPr>
        <p:spPr>
          <a:xfrm>
            <a:off x="5257800" y="6482588"/>
            <a:ext cx="6153150" cy="375412"/>
          </a:xfrm>
        </p:spPr>
        <p:txBody>
          <a:bodyPr/>
          <a:lstStyle/>
          <a:p>
            <a:r>
              <a:rPr lang="en-BD"/>
              <a:t>Title of the Project</a:t>
            </a:r>
            <a:endParaRPr lang="en-BD" dirty="0"/>
          </a:p>
        </p:txBody>
      </p:sp>
      <p:sp>
        <p:nvSpPr>
          <p:cNvPr id="7" name="TextBox 6">
            <a:extLst>
              <a:ext uri="{FF2B5EF4-FFF2-40B4-BE49-F238E27FC236}">
                <a16:creationId xmlns:a16="http://schemas.microsoft.com/office/drawing/2014/main" id="{E0B6DBB1-0ECF-7E88-6A58-831B47A29F95}"/>
              </a:ext>
            </a:extLst>
          </p:cNvPr>
          <p:cNvSpPr txBox="1"/>
          <p:nvPr/>
        </p:nvSpPr>
        <p:spPr>
          <a:xfrm>
            <a:off x="9459470" y="6470825"/>
            <a:ext cx="2212465" cy="369332"/>
          </a:xfrm>
          <a:prstGeom prst="rect">
            <a:avLst/>
          </a:prstGeom>
          <a:noFill/>
        </p:spPr>
        <p:txBody>
          <a:bodyPr wrap="none" rtlCol="0">
            <a:spAutoFit/>
          </a:bodyPr>
          <a:lstStyle/>
          <a:p>
            <a:r>
              <a:rPr lang="en-US" i="1" dirty="0">
                <a:solidFill>
                  <a:srgbClr val="FFFF00"/>
                </a:solidFill>
                <a:latin typeface="Arial Narrow" panose="020B0606020202030204" pitchFamily="34" charset="0"/>
              </a:rPr>
              <a:t>Presented by: 1706XXX</a:t>
            </a:r>
            <a:endParaRPr lang="en-GB" i="1" dirty="0">
              <a:solidFill>
                <a:srgbClr val="FFFF00"/>
              </a:solidFill>
              <a:latin typeface="Arial Narrow" panose="020B0606020202030204" pitchFamily="34" charset="0"/>
            </a:endParaRPr>
          </a:p>
        </p:txBody>
      </p:sp>
      <p:sp>
        <p:nvSpPr>
          <p:cNvPr id="11" name="TextBox 10">
            <a:extLst>
              <a:ext uri="{FF2B5EF4-FFF2-40B4-BE49-F238E27FC236}">
                <a16:creationId xmlns:a16="http://schemas.microsoft.com/office/drawing/2014/main" id="{F519E208-1CB7-5A16-CF2B-8CA89E26BADD}"/>
              </a:ext>
            </a:extLst>
          </p:cNvPr>
          <p:cNvSpPr txBox="1"/>
          <p:nvPr/>
        </p:nvSpPr>
        <p:spPr>
          <a:xfrm>
            <a:off x="5836920" y="2876006"/>
            <a:ext cx="6096000" cy="2862322"/>
          </a:xfrm>
          <a:prstGeom prst="rect">
            <a:avLst/>
          </a:prstGeom>
          <a:noFill/>
        </p:spPr>
        <p:txBody>
          <a:bodyPr wrap="square">
            <a:spAutoFit/>
          </a:bodyPr>
          <a:lstStyle/>
          <a:p>
            <a:r>
              <a:rPr lang="en-US" sz="1800" i="1" u="sng" dirty="0">
                <a:solidFill>
                  <a:srgbClr val="4F81BD"/>
                </a:solidFill>
                <a:effectLst/>
                <a:latin typeface="Times New Roman" panose="02020603050405020304" pitchFamily="18" charset="0"/>
                <a:ea typeface="Times New Roman" panose="02020603050405020304" pitchFamily="18" charset="0"/>
              </a:rPr>
              <a:t>This section is mandatory to write if the course outcomes address PO(h) Read the PO Statement in the website first, before writing this section (</a:t>
            </a:r>
            <a:r>
              <a:rPr lang="en-US" sz="1800" u="sng" dirty="0">
                <a:solidFill>
                  <a:srgbClr val="0000FF"/>
                </a:solidFill>
                <a:effectLst/>
                <a:latin typeface="Times New Roman" panose="02020603050405020304" pitchFamily="18" charset="0"/>
                <a:ea typeface="Times New Roman" panose="02020603050405020304" pitchFamily="18" charset="0"/>
                <a:hlinkClick r:id="rId2"/>
              </a:rPr>
              <a:t>Program Outcomes and Program Educational Objectives | Department of EEE, BUET</a:t>
            </a:r>
            <a:r>
              <a:rPr lang="en-US" sz="1800" i="1" dirty="0">
                <a:solidFill>
                  <a:srgbClr val="4F81BD"/>
                </a:solidFill>
                <a:effectLst/>
                <a:latin typeface="Times New Roman" panose="02020603050405020304" pitchFamily="18" charset="0"/>
                <a:ea typeface="Times New Roman" panose="02020603050405020304" pitchFamily="18" charset="0"/>
              </a:rPr>
              <a:t>).</a:t>
            </a:r>
            <a:r>
              <a:rPr lang="en-US" sz="1800" dirty="0">
                <a:effectLst/>
                <a:latin typeface="Times New Roman" panose="02020603050405020304" pitchFamily="18" charset="0"/>
                <a:ea typeface="Times New Roman" panose="02020603050405020304" pitchFamily="18" charset="0"/>
              </a:rPr>
              <a:t> </a:t>
            </a:r>
            <a:r>
              <a:rPr lang="en-US" sz="1800" i="1" dirty="0">
                <a:solidFill>
                  <a:srgbClr val="4F81BD"/>
                </a:solidFill>
                <a:effectLst/>
                <a:latin typeface="Times New Roman" panose="02020603050405020304" pitchFamily="18" charset="0"/>
                <a:ea typeface="Times New Roman" panose="02020603050405020304" pitchFamily="18" charset="0"/>
              </a:rPr>
              <a:t>If not needed, remove this entire section. If needed, DO NOT Change the title of this section.</a:t>
            </a:r>
            <a:endParaRPr lang="en-GB" sz="1800" dirty="0">
              <a:effectLst/>
              <a:latin typeface="Times New Roman" panose="02020603050405020304" pitchFamily="18" charset="0"/>
              <a:ea typeface="Times New Roman" panose="02020603050405020304" pitchFamily="18" charset="0"/>
            </a:endParaRPr>
          </a:p>
          <a:p>
            <a:r>
              <a:rPr lang="en-US" sz="1800" i="1" dirty="0">
                <a:solidFill>
                  <a:srgbClr val="4F81BD"/>
                </a:solidFill>
                <a:effectLst/>
                <a:latin typeface="Times New Roman" panose="02020603050405020304" pitchFamily="18" charset="0"/>
                <a:ea typeface="Times New Roman" panose="02020603050405020304" pitchFamily="18" charset="0"/>
              </a:rPr>
              <a:t> </a:t>
            </a:r>
            <a:endParaRPr lang="en-GB" sz="1800" dirty="0">
              <a:effectLst/>
              <a:latin typeface="Times New Roman" panose="02020603050405020304" pitchFamily="18" charset="0"/>
              <a:ea typeface="Times New Roman" panose="02020603050405020304" pitchFamily="18" charset="0"/>
            </a:endParaRPr>
          </a:p>
          <a:p>
            <a:r>
              <a:rPr lang="en-US" sz="1800" i="1" dirty="0">
                <a:solidFill>
                  <a:srgbClr val="4F81BD"/>
                </a:solidFill>
                <a:effectLst/>
                <a:latin typeface="Times New Roman" panose="02020603050405020304" pitchFamily="18" charset="0"/>
                <a:ea typeface="Times New Roman" panose="02020603050405020304" pitchFamily="18" charset="0"/>
              </a:rPr>
              <a:t>Write in details, how you applied ethical principles to solve this project. Write any issues where you faced ethical challenges and how you mitigated them. </a:t>
            </a:r>
            <a:endParaRPr lang="en-GB"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7026267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D050AC-A28B-BFBC-FBA4-9DE600AE3A7D}"/>
              </a:ext>
            </a:extLst>
          </p:cNvPr>
          <p:cNvSpPr>
            <a:spLocks noGrp="1"/>
          </p:cNvSpPr>
          <p:nvPr>
            <p:ph type="title"/>
          </p:nvPr>
        </p:nvSpPr>
        <p:spPr/>
        <p:txBody>
          <a:bodyPr>
            <a:noAutofit/>
          </a:bodyPr>
          <a:lstStyle/>
          <a:p>
            <a:r>
              <a:rPr lang="en-GB" sz="3600" dirty="0"/>
              <a:t>6. Reflection on Individual and Team work </a:t>
            </a:r>
          </a:p>
        </p:txBody>
      </p:sp>
      <p:sp>
        <p:nvSpPr>
          <p:cNvPr id="3" name="Content Placeholder 2">
            <a:extLst>
              <a:ext uri="{FF2B5EF4-FFF2-40B4-BE49-F238E27FC236}">
                <a16:creationId xmlns:a16="http://schemas.microsoft.com/office/drawing/2014/main" id="{8ADF71AF-DB81-A1C1-3DD7-359C91B48405}"/>
              </a:ext>
            </a:extLst>
          </p:cNvPr>
          <p:cNvSpPr>
            <a:spLocks noGrp="1"/>
          </p:cNvSpPr>
          <p:nvPr>
            <p:ph idx="1"/>
          </p:nvPr>
        </p:nvSpPr>
        <p:spPr/>
        <p:txBody>
          <a:bodyPr>
            <a:normAutofit/>
          </a:bodyPr>
          <a:lstStyle/>
          <a:p>
            <a:pPr marL="0" indent="0">
              <a:buNone/>
            </a:pPr>
            <a:r>
              <a:rPr lang="en-GB" sz="2800" dirty="0"/>
              <a:t>6.1  Individual Contribution of Each Member</a:t>
            </a:r>
          </a:p>
          <a:p>
            <a:pPr marL="0" indent="0">
              <a:buNone/>
            </a:pPr>
            <a:r>
              <a:rPr lang="en-GB" sz="2800" dirty="0"/>
              <a:t>6.2  Mode of </a:t>
            </a:r>
            <a:r>
              <a:rPr lang="en-GB" sz="2800" dirty="0" err="1"/>
              <a:t>TeamWork</a:t>
            </a:r>
            <a:endParaRPr lang="en-GB" sz="2800" dirty="0"/>
          </a:p>
          <a:p>
            <a:pPr marL="0" indent="0">
              <a:buNone/>
            </a:pPr>
            <a:r>
              <a:rPr lang="en-GB" sz="2800" dirty="0"/>
              <a:t>6.3  Diversity Statement of Team</a:t>
            </a:r>
          </a:p>
          <a:p>
            <a:pPr marL="0" indent="0">
              <a:buNone/>
            </a:pPr>
            <a:r>
              <a:rPr lang="en-GB" sz="2800" dirty="0"/>
              <a:t>6.4  Log Book of Project </a:t>
            </a:r>
            <a:r>
              <a:rPr lang="en-GB" sz="2800" dirty="0" err="1"/>
              <a:t>Impelementation</a:t>
            </a:r>
            <a:endParaRPr lang="en-GB" sz="2800" dirty="0"/>
          </a:p>
        </p:txBody>
      </p:sp>
      <p:sp>
        <p:nvSpPr>
          <p:cNvPr id="4" name="Slide Number Placeholder 3">
            <a:extLst>
              <a:ext uri="{FF2B5EF4-FFF2-40B4-BE49-F238E27FC236}">
                <a16:creationId xmlns:a16="http://schemas.microsoft.com/office/drawing/2014/main" id="{0BF24355-A269-4C7E-7377-5CDD2E38905F}"/>
              </a:ext>
            </a:extLst>
          </p:cNvPr>
          <p:cNvSpPr>
            <a:spLocks noGrp="1"/>
          </p:cNvSpPr>
          <p:nvPr>
            <p:ph type="sldNum" sz="quarter" idx="12"/>
          </p:nvPr>
        </p:nvSpPr>
        <p:spPr>
          <a:xfrm>
            <a:off x="11410950" y="6501638"/>
            <a:ext cx="521970" cy="308530"/>
          </a:xfrm>
        </p:spPr>
        <p:txBody>
          <a:bodyPr/>
          <a:lstStyle/>
          <a:p>
            <a:fld id="{E9C29D53-9981-884B-B5B6-B5743DF81FD1}" type="slidenum">
              <a:rPr lang="en-BD" smtClean="0"/>
              <a:t>25</a:t>
            </a:fld>
            <a:endParaRPr lang="en-BD"/>
          </a:p>
        </p:txBody>
      </p:sp>
      <p:sp>
        <p:nvSpPr>
          <p:cNvPr id="5" name="Date Placeholder 4">
            <a:extLst>
              <a:ext uri="{FF2B5EF4-FFF2-40B4-BE49-F238E27FC236}">
                <a16:creationId xmlns:a16="http://schemas.microsoft.com/office/drawing/2014/main" id="{90DA1799-EACD-1A8B-5E85-A9FC657B0715}"/>
              </a:ext>
            </a:extLst>
          </p:cNvPr>
          <p:cNvSpPr>
            <a:spLocks noGrp="1"/>
          </p:cNvSpPr>
          <p:nvPr>
            <p:ph type="dt" sz="half" idx="10"/>
          </p:nvPr>
        </p:nvSpPr>
        <p:spPr>
          <a:xfrm>
            <a:off x="432486" y="6501637"/>
            <a:ext cx="4825314" cy="375412"/>
          </a:xfrm>
        </p:spPr>
        <p:txBody>
          <a:bodyPr/>
          <a:lstStyle/>
          <a:p>
            <a:r>
              <a:rPr lang="en-US"/>
              <a:t>EEE 416 (2022) – Final Project Group A.XY</a:t>
            </a:r>
            <a:endParaRPr lang="en-BD" dirty="0"/>
          </a:p>
        </p:txBody>
      </p:sp>
      <p:sp>
        <p:nvSpPr>
          <p:cNvPr id="6" name="Footer Placeholder 5">
            <a:extLst>
              <a:ext uri="{FF2B5EF4-FFF2-40B4-BE49-F238E27FC236}">
                <a16:creationId xmlns:a16="http://schemas.microsoft.com/office/drawing/2014/main" id="{492A33B4-1A80-9EB5-5592-98F22D4A49B8}"/>
              </a:ext>
            </a:extLst>
          </p:cNvPr>
          <p:cNvSpPr>
            <a:spLocks noGrp="1"/>
          </p:cNvSpPr>
          <p:nvPr>
            <p:ph type="ftr" sz="quarter" idx="11"/>
          </p:nvPr>
        </p:nvSpPr>
        <p:spPr>
          <a:xfrm>
            <a:off x="5257800" y="6482588"/>
            <a:ext cx="6153150" cy="375412"/>
          </a:xfrm>
        </p:spPr>
        <p:txBody>
          <a:bodyPr/>
          <a:lstStyle/>
          <a:p>
            <a:r>
              <a:rPr lang="en-BD"/>
              <a:t>Title of the Project</a:t>
            </a:r>
            <a:endParaRPr lang="en-BD" dirty="0"/>
          </a:p>
        </p:txBody>
      </p:sp>
      <p:sp>
        <p:nvSpPr>
          <p:cNvPr id="9" name="TextBox 8">
            <a:extLst>
              <a:ext uri="{FF2B5EF4-FFF2-40B4-BE49-F238E27FC236}">
                <a16:creationId xmlns:a16="http://schemas.microsoft.com/office/drawing/2014/main" id="{6781362F-3C3E-5664-9751-6640D7AF577C}"/>
              </a:ext>
            </a:extLst>
          </p:cNvPr>
          <p:cNvSpPr txBox="1"/>
          <p:nvPr/>
        </p:nvSpPr>
        <p:spPr>
          <a:xfrm>
            <a:off x="9459470" y="6470825"/>
            <a:ext cx="2212465" cy="369332"/>
          </a:xfrm>
          <a:prstGeom prst="rect">
            <a:avLst/>
          </a:prstGeom>
          <a:noFill/>
        </p:spPr>
        <p:txBody>
          <a:bodyPr wrap="none" rtlCol="0">
            <a:spAutoFit/>
          </a:bodyPr>
          <a:lstStyle/>
          <a:p>
            <a:r>
              <a:rPr lang="en-US" i="1" dirty="0">
                <a:solidFill>
                  <a:srgbClr val="FFFF00"/>
                </a:solidFill>
                <a:latin typeface="Arial Narrow" panose="020B0606020202030204" pitchFamily="34" charset="0"/>
              </a:rPr>
              <a:t>Presented by: 1706XXX</a:t>
            </a:r>
            <a:endParaRPr lang="en-GB" i="1" dirty="0">
              <a:solidFill>
                <a:srgbClr val="FFFF00"/>
              </a:solidFill>
              <a:latin typeface="Arial Narrow" panose="020B0606020202030204" pitchFamily="34" charset="0"/>
            </a:endParaRPr>
          </a:p>
        </p:txBody>
      </p:sp>
      <p:sp>
        <p:nvSpPr>
          <p:cNvPr id="10" name="TextBox 9">
            <a:extLst>
              <a:ext uri="{FF2B5EF4-FFF2-40B4-BE49-F238E27FC236}">
                <a16:creationId xmlns:a16="http://schemas.microsoft.com/office/drawing/2014/main" id="{7AFFA09C-760E-4C9D-29DE-0E505D5249B9}"/>
              </a:ext>
            </a:extLst>
          </p:cNvPr>
          <p:cNvSpPr txBox="1"/>
          <p:nvPr/>
        </p:nvSpPr>
        <p:spPr>
          <a:xfrm>
            <a:off x="5457371" y="4514013"/>
            <a:ext cx="6096000" cy="1754326"/>
          </a:xfrm>
          <a:prstGeom prst="rect">
            <a:avLst/>
          </a:prstGeom>
          <a:noFill/>
        </p:spPr>
        <p:txBody>
          <a:bodyPr wrap="square">
            <a:spAutoFit/>
          </a:bodyPr>
          <a:lstStyle/>
          <a:p>
            <a:r>
              <a:rPr lang="en-US" sz="1800" i="1" dirty="0">
                <a:solidFill>
                  <a:srgbClr val="4F81BD"/>
                </a:solidFill>
                <a:effectLst/>
                <a:latin typeface="Times New Roman" panose="02020603050405020304" pitchFamily="18" charset="0"/>
                <a:ea typeface="Times New Roman" panose="02020603050405020304" pitchFamily="18" charset="0"/>
              </a:rPr>
              <a:t>This section is mandatory to write if the course outcomes address PO(h) Read the PO Statement in the website first, before writing this section (</a:t>
            </a:r>
            <a:r>
              <a:rPr lang="en-US" sz="1800" u="sng" dirty="0">
                <a:solidFill>
                  <a:srgbClr val="0000FF"/>
                </a:solidFill>
                <a:effectLst/>
                <a:latin typeface="Times New Roman" panose="02020603050405020304" pitchFamily="18" charset="0"/>
                <a:ea typeface="Times New Roman" panose="02020603050405020304" pitchFamily="18" charset="0"/>
                <a:hlinkClick r:id="rId2"/>
              </a:rPr>
              <a:t>Program Outcomes and Program Educational Objectives | Department of EEE, BUET</a:t>
            </a:r>
            <a:r>
              <a:rPr lang="en-US" sz="1800" i="1" dirty="0">
                <a:solidFill>
                  <a:srgbClr val="4F81BD"/>
                </a:solidFill>
                <a:effectLst/>
                <a:latin typeface="Times New Roman" panose="02020603050405020304" pitchFamily="18" charset="0"/>
                <a:ea typeface="Times New Roman" panose="02020603050405020304" pitchFamily="18" charset="0"/>
              </a:rPr>
              <a:t>).</a:t>
            </a:r>
            <a:r>
              <a:rPr lang="en-US" sz="1800" dirty="0">
                <a:effectLst/>
                <a:latin typeface="Times New Roman" panose="02020603050405020304" pitchFamily="18" charset="0"/>
                <a:ea typeface="Times New Roman" panose="02020603050405020304" pitchFamily="18" charset="0"/>
              </a:rPr>
              <a:t> </a:t>
            </a:r>
            <a:r>
              <a:rPr lang="en-US" sz="1800" i="1" dirty="0">
                <a:solidFill>
                  <a:srgbClr val="4F81BD"/>
                </a:solidFill>
                <a:effectLst/>
                <a:latin typeface="Times New Roman" panose="02020603050405020304" pitchFamily="18" charset="0"/>
                <a:ea typeface="Times New Roman" panose="02020603050405020304" pitchFamily="18" charset="0"/>
              </a:rPr>
              <a:t>If not needed, remove this entire section. If needed, DO NOT Change the title of this section.</a:t>
            </a:r>
            <a:endParaRPr lang="en-GB"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36509001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D050AC-A28B-BFBC-FBA4-9DE600AE3A7D}"/>
              </a:ext>
            </a:extLst>
          </p:cNvPr>
          <p:cNvSpPr>
            <a:spLocks noGrp="1"/>
          </p:cNvSpPr>
          <p:nvPr>
            <p:ph type="title"/>
          </p:nvPr>
        </p:nvSpPr>
        <p:spPr/>
        <p:txBody>
          <a:bodyPr>
            <a:noAutofit/>
          </a:bodyPr>
          <a:lstStyle/>
          <a:p>
            <a:r>
              <a:rPr lang="en-GB" sz="3600" dirty="0"/>
              <a:t>6.1 Individual Contribution of Each Member</a:t>
            </a:r>
          </a:p>
        </p:txBody>
      </p:sp>
      <p:sp>
        <p:nvSpPr>
          <p:cNvPr id="3" name="Content Placeholder 2">
            <a:extLst>
              <a:ext uri="{FF2B5EF4-FFF2-40B4-BE49-F238E27FC236}">
                <a16:creationId xmlns:a16="http://schemas.microsoft.com/office/drawing/2014/main" id="{8ADF71AF-DB81-A1C1-3DD7-359C91B48405}"/>
              </a:ext>
            </a:extLst>
          </p:cNvPr>
          <p:cNvSpPr>
            <a:spLocks noGrp="1"/>
          </p:cNvSpPr>
          <p:nvPr>
            <p:ph idx="1"/>
          </p:nvPr>
        </p:nvSpPr>
        <p:spPr/>
        <p:txBody>
          <a:bodyPr>
            <a:normAutofit/>
          </a:bodyPr>
          <a:lstStyle/>
          <a:p>
            <a:pPr marL="0" indent="0">
              <a:buNone/>
            </a:pPr>
            <a:r>
              <a:rPr lang="en-GB" sz="2800" dirty="0"/>
              <a:t>Explain what each member of the team did</a:t>
            </a:r>
          </a:p>
        </p:txBody>
      </p:sp>
      <p:sp>
        <p:nvSpPr>
          <p:cNvPr id="4" name="Slide Number Placeholder 3">
            <a:extLst>
              <a:ext uri="{FF2B5EF4-FFF2-40B4-BE49-F238E27FC236}">
                <a16:creationId xmlns:a16="http://schemas.microsoft.com/office/drawing/2014/main" id="{0BF24355-A269-4C7E-7377-5CDD2E38905F}"/>
              </a:ext>
            </a:extLst>
          </p:cNvPr>
          <p:cNvSpPr>
            <a:spLocks noGrp="1"/>
          </p:cNvSpPr>
          <p:nvPr>
            <p:ph type="sldNum" sz="quarter" idx="12"/>
          </p:nvPr>
        </p:nvSpPr>
        <p:spPr>
          <a:xfrm>
            <a:off x="11410950" y="6501638"/>
            <a:ext cx="521970" cy="308530"/>
          </a:xfrm>
        </p:spPr>
        <p:txBody>
          <a:bodyPr/>
          <a:lstStyle/>
          <a:p>
            <a:fld id="{E9C29D53-9981-884B-B5B6-B5743DF81FD1}" type="slidenum">
              <a:rPr lang="en-BD" smtClean="0"/>
              <a:t>26</a:t>
            </a:fld>
            <a:endParaRPr lang="en-BD"/>
          </a:p>
        </p:txBody>
      </p:sp>
      <p:sp>
        <p:nvSpPr>
          <p:cNvPr id="5" name="Date Placeholder 4">
            <a:extLst>
              <a:ext uri="{FF2B5EF4-FFF2-40B4-BE49-F238E27FC236}">
                <a16:creationId xmlns:a16="http://schemas.microsoft.com/office/drawing/2014/main" id="{90DA1799-EACD-1A8B-5E85-A9FC657B0715}"/>
              </a:ext>
            </a:extLst>
          </p:cNvPr>
          <p:cNvSpPr>
            <a:spLocks noGrp="1"/>
          </p:cNvSpPr>
          <p:nvPr>
            <p:ph type="dt" sz="half" idx="10"/>
          </p:nvPr>
        </p:nvSpPr>
        <p:spPr>
          <a:xfrm>
            <a:off x="432486" y="6501637"/>
            <a:ext cx="4825314" cy="375412"/>
          </a:xfrm>
        </p:spPr>
        <p:txBody>
          <a:bodyPr/>
          <a:lstStyle/>
          <a:p>
            <a:r>
              <a:rPr lang="en-US"/>
              <a:t>EEE 416 (2022) – Final Project Group A.XY</a:t>
            </a:r>
            <a:endParaRPr lang="en-BD" dirty="0"/>
          </a:p>
        </p:txBody>
      </p:sp>
      <p:sp>
        <p:nvSpPr>
          <p:cNvPr id="6" name="Footer Placeholder 5">
            <a:extLst>
              <a:ext uri="{FF2B5EF4-FFF2-40B4-BE49-F238E27FC236}">
                <a16:creationId xmlns:a16="http://schemas.microsoft.com/office/drawing/2014/main" id="{492A33B4-1A80-9EB5-5592-98F22D4A49B8}"/>
              </a:ext>
            </a:extLst>
          </p:cNvPr>
          <p:cNvSpPr>
            <a:spLocks noGrp="1"/>
          </p:cNvSpPr>
          <p:nvPr>
            <p:ph type="ftr" sz="quarter" idx="11"/>
          </p:nvPr>
        </p:nvSpPr>
        <p:spPr>
          <a:xfrm>
            <a:off x="5257800" y="6482588"/>
            <a:ext cx="6153150" cy="375412"/>
          </a:xfrm>
        </p:spPr>
        <p:txBody>
          <a:bodyPr/>
          <a:lstStyle/>
          <a:p>
            <a:r>
              <a:rPr lang="en-BD"/>
              <a:t>Title of the Project</a:t>
            </a:r>
            <a:endParaRPr lang="en-BD" dirty="0"/>
          </a:p>
        </p:txBody>
      </p:sp>
      <p:sp>
        <p:nvSpPr>
          <p:cNvPr id="7" name="TextBox 6">
            <a:extLst>
              <a:ext uri="{FF2B5EF4-FFF2-40B4-BE49-F238E27FC236}">
                <a16:creationId xmlns:a16="http://schemas.microsoft.com/office/drawing/2014/main" id="{67C5014D-E724-98D1-08B1-D54FCF40FA6F}"/>
              </a:ext>
            </a:extLst>
          </p:cNvPr>
          <p:cNvSpPr txBox="1"/>
          <p:nvPr/>
        </p:nvSpPr>
        <p:spPr>
          <a:xfrm>
            <a:off x="9459470" y="6470825"/>
            <a:ext cx="2212465" cy="369332"/>
          </a:xfrm>
          <a:prstGeom prst="rect">
            <a:avLst/>
          </a:prstGeom>
          <a:noFill/>
        </p:spPr>
        <p:txBody>
          <a:bodyPr wrap="none" rtlCol="0">
            <a:spAutoFit/>
          </a:bodyPr>
          <a:lstStyle/>
          <a:p>
            <a:r>
              <a:rPr lang="en-US" i="1" dirty="0">
                <a:solidFill>
                  <a:srgbClr val="FFFF00"/>
                </a:solidFill>
                <a:latin typeface="Arial Narrow" panose="020B0606020202030204" pitchFamily="34" charset="0"/>
              </a:rPr>
              <a:t>Presented by: 1706XXX</a:t>
            </a:r>
            <a:endParaRPr lang="en-GB" i="1" dirty="0">
              <a:solidFill>
                <a:srgbClr val="FFFF00"/>
              </a:solidFill>
              <a:latin typeface="Arial Narrow" panose="020B0606020202030204" pitchFamily="34" charset="0"/>
            </a:endParaRPr>
          </a:p>
        </p:txBody>
      </p:sp>
      <p:sp>
        <p:nvSpPr>
          <p:cNvPr id="9" name="TextBox 8">
            <a:extLst>
              <a:ext uri="{FF2B5EF4-FFF2-40B4-BE49-F238E27FC236}">
                <a16:creationId xmlns:a16="http://schemas.microsoft.com/office/drawing/2014/main" id="{2894D19D-F875-F7FF-8CB8-55569C3607E4}"/>
              </a:ext>
            </a:extLst>
          </p:cNvPr>
          <p:cNvSpPr txBox="1"/>
          <p:nvPr/>
        </p:nvSpPr>
        <p:spPr>
          <a:xfrm>
            <a:off x="3048000" y="2606265"/>
            <a:ext cx="6096000" cy="1754326"/>
          </a:xfrm>
          <a:prstGeom prst="rect">
            <a:avLst/>
          </a:prstGeom>
          <a:noFill/>
        </p:spPr>
        <p:txBody>
          <a:bodyPr wrap="square">
            <a:spAutoFit/>
          </a:bodyPr>
          <a:lstStyle/>
          <a:p>
            <a:r>
              <a:rPr lang="en-US" sz="1800" i="1" dirty="0">
                <a:solidFill>
                  <a:srgbClr val="4F81BD"/>
                </a:solidFill>
                <a:effectLst/>
                <a:latin typeface="Times New Roman" panose="02020603050405020304" pitchFamily="18" charset="0"/>
                <a:ea typeface="Times New Roman" panose="02020603050405020304" pitchFamily="18" charset="0"/>
              </a:rPr>
              <a:t>This section is mandatory to write if the course outcomes address PO(h) Read the PO Statement in the website first, before writing this section (</a:t>
            </a:r>
            <a:r>
              <a:rPr lang="en-US" sz="1800" u="sng" dirty="0">
                <a:solidFill>
                  <a:srgbClr val="0000FF"/>
                </a:solidFill>
                <a:effectLst/>
                <a:latin typeface="Times New Roman" panose="02020603050405020304" pitchFamily="18" charset="0"/>
                <a:ea typeface="Times New Roman" panose="02020603050405020304" pitchFamily="18" charset="0"/>
                <a:hlinkClick r:id="rId2"/>
              </a:rPr>
              <a:t>Program Outcomes and Program Educational Objectives | Department of EEE, BUET</a:t>
            </a:r>
            <a:r>
              <a:rPr lang="en-US" sz="1800" i="1" dirty="0">
                <a:solidFill>
                  <a:srgbClr val="4F81BD"/>
                </a:solidFill>
                <a:effectLst/>
                <a:latin typeface="Times New Roman" panose="02020603050405020304" pitchFamily="18" charset="0"/>
                <a:ea typeface="Times New Roman" panose="02020603050405020304" pitchFamily="18" charset="0"/>
              </a:rPr>
              <a:t>).</a:t>
            </a:r>
            <a:r>
              <a:rPr lang="en-US" sz="1800" dirty="0">
                <a:effectLst/>
                <a:latin typeface="Times New Roman" panose="02020603050405020304" pitchFamily="18" charset="0"/>
                <a:ea typeface="Times New Roman" panose="02020603050405020304" pitchFamily="18" charset="0"/>
              </a:rPr>
              <a:t> </a:t>
            </a:r>
            <a:r>
              <a:rPr lang="en-US" sz="1800" i="1" dirty="0">
                <a:solidFill>
                  <a:srgbClr val="4F81BD"/>
                </a:solidFill>
                <a:effectLst/>
                <a:latin typeface="Times New Roman" panose="02020603050405020304" pitchFamily="18" charset="0"/>
                <a:ea typeface="Times New Roman" panose="02020603050405020304" pitchFamily="18" charset="0"/>
              </a:rPr>
              <a:t>If not needed, remove this entire section. If needed, DO NOT Change the title of this section.</a:t>
            </a:r>
            <a:endParaRPr lang="en-GB"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40879734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D050AC-A28B-BFBC-FBA4-9DE600AE3A7D}"/>
              </a:ext>
            </a:extLst>
          </p:cNvPr>
          <p:cNvSpPr>
            <a:spLocks noGrp="1"/>
          </p:cNvSpPr>
          <p:nvPr>
            <p:ph type="title"/>
          </p:nvPr>
        </p:nvSpPr>
        <p:spPr/>
        <p:txBody>
          <a:bodyPr>
            <a:noAutofit/>
          </a:bodyPr>
          <a:lstStyle/>
          <a:p>
            <a:r>
              <a:rPr lang="en-GB" sz="3600" dirty="0"/>
              <a:t>6.2 Mode of </a:t>
            </a:r>
            <a:r>
              <a:rPr lang="en-GB" sz="3600" dirty="0" err="1"/>
              <a:t>TeamWork</a:t>
            </a:r>
            <a:r>
              <a:rPr lang="en-GB" sz="3600" dirty="0"/>
              <a:t> and Diversity</a:t>
            </a:r>
          </a:p>
        </p:txBody>
      </p:sp>
      <p:sp>
        <p:nvSpPr>
          <p:cNvPr id="3" name="Content Placeholder 2">
            <a:extLst>
              <a:ext uri="{FF2B5EF4-FFF2-40B4-BE49-F238E27FC236}">
                <a16:creationId xmlns:a16="http://schemas.microsoft.com/office/drawing/2014/main" id="{8ADF71AF-DB81-A1C1-3DD7-359C91B48405}"/>
              </a:ext>
            </a:extLst>
          </p:cNvPr>
          <p:cNvSpPr>
            <a:spLocks noGrp="1"/>
          </p:cNvSpPr>
          <p:nvPr>
            <p:ph idx="1"/>
          </p:nvPr>
        </p:nvSpPr>
        <p:spPr/>
        <p:txBody>
          <a:bodyPr>
            <a:normAutofit/>
          </a:bodyPr>
          <a:lstStyle/>
          <a:p>
            <a:pPr marL="0" indent="0">
              <a:buNone/>
            </a:pPr>
            <a:r>
              <a:rPr lang="en-GB" sz="2800" dirty="0"/>
              <a:t>Explain how your team is a diverse representation</a:t>
            </a:r>
          </a:p>
          <a:p>
            <a:pPr marL="0" indent="0">
              <a:buNone/>
            </a:pPr>
            <a:endParaRPr lang="en-GB" sz="2800" dirty="0"/>
          </a:p>
          <a:p>
            <a:pPr marL="0" indent="0">
              <a:buNone/>
            </a:pPr>
            <a:r>
              <a:rPr lang="en-GB" sz="2800" dirty="0"/>
              <a:t>Also explain how you completed the project as a team. Add pictures if necessary (even funny pictures are okay here). </a:t>
            </a:r>
          </a:p>
        </p:txBody>
      </p:sp>
      <p:sp>
        <p:nvSpPr>
          <p:cNvPr id="4" name="Slide Number Placeholder 3">
            <a:extLst>
              <a:ext uri="{FF2B5EF4-FFF2-40B4-BE49-F238E27FC236}">
                <a16:creationId xmlns:a16="http://schemas.microsoft.com/office/drawing/2014/main" id="{0BF24355-A269-4C7E-7377-5CDD2E38905F}"/>
              </a:ext>
            </a:extLst>
          </p:cNvPr>
          <p:cNvSpPr>
            <a:spLocks noGrp="1"/>
          </p:cNvSpPr>
          <p:nvPr>
            <p:ph type="sldNum" sz="quarter" idx="12"/>
          </p:nvPr>
        </p:nvSpPr>
        <p:spPr>
          <a:xfrm>
            <a:off x="11410950" y="6501638"/>
            <a:ext cx="521970" cy="308530"/>
          </a:xfrm>
        </p:spPr>
        <p:txBody>
          <a:bodyPr/>
          <a:lstStyle/>
          <a:p>
            <a:fld id="{E9C29D53-9981-884B-B5B6-B5743DF81FD1}" type="slidenum">
              <a:rPr lang="en-BD" smtClean="0"/>
              <a:t>27</a:t>
            </a:fld>
            <a:endParaRPr lang="en-BD"/>
          </a:p>
        </p:txBody>
      </p:sp>
      <p:sp>
        <p:nvSpPr>
          <p:cNvPr id="5" name="Date Placeholder 4">
            <a:extLst>
              <a:ext uri="{FF2B5EF4-FFF2-40B4-BE49-F238E27FC236}">
                <a16:creationId xmlns:a16="http://schemas.microsoft.com/office/drawing/2014/main" id="{90DA1799-EACD-1A8B-5E85-A9FC657B0715}"/>
              </a:ext>
            </a:extLst>
          </p:cNvPr>
          <p:cNvSpPr>
            <a:spLocks noGrp="1"/>
          </p:cNvSpPr>
          <p:nvPr>
            <p:ph type="dt" sz="half" idx="10"/>
          </p:nvPr>
        </p:nvSpPr>
        <p:spPr>
          <a:xfrm>
            <a:off x="432486" y="6501637"/>
            <a:ext cx="4825314" cy="375412"/>
          </a:xfrm>
        </p:spPr>
        <p:txBody>
          <a:bodyPr/>
          <a:lstStyle/>
          <a:p>
            <a:r>
              <a:rPr lang="en-US"/>
              <a:t>EEE 416 (2022) – Final Project Group A.XY</a:t>
            </a:r>
            <a:endParaRPr lang="en-BD" dirty="0"/>
          </a:p>
        </p:txBody>
      </p:sp>
      <p:sp>
        <p:nvSpPr>
          <p:cNvPr id="6" name="Footer Placeholder 5">
            <a:extLst>
              <a:ext uri="{FF2B5EF4-FFF2-40B4-BE49-F238E27FC236}">
                <a16:creationId xmlns:a16="http://schemas.microsoft.com/office/drawing/2014/main" id="{492A33B4-1A80-9EB5-5592-98F22D4A49B8}"/>
              </a:ext>
            </a:extLst>
          </p:cNvPr>
          <p:cNvSpPr>
            <a:spLocks noGrp="1"/>
          </p:cNvSpPr>
          <p:nvPr>
            <p:ph type="ftr" sz="quarter" idx="11"/>
          </p:nvPr>
        </p:nvSpPr>
        <p:spPr>
          <a:xfrm>
            <a:off x="5257800" y="6482588"/>
            <a:ext cx="6153150" cy="375412"/>
          </a:xfrm>
        </p:spPr>
        <p:txBody>
          <a:bodyPr/>
          <a:lstStyle/>
          <a:p>
            <a:r>
              <a:rPr lang="en-BD"/>
              <a:t>Title of the Project</a:t>
            </a:r>
            <a:endParaRPr lang="en-BD" dirty="0"/>
          </a:p>
        </p:txBody>
      </p:sp>
      <p:sp>
        <p:nvSpPr>
          <p:cNvPr id="7" name="TextBox 6">
            <a:extLst>
              <a:ext uri="{FF2B5EF4-FFF2-40B4-BE49-F238E27FC236}">
                <a16:creationId xmlns:a16="http://schemas.microsoft.com/office/drawing/2014/main" id="{32A2B3C6-2150-2AC1-2313-1E012018FF69}"/>
              </a:ext>
            </a:extLst>
          </p:cNvPr>
          <p:cNvSpPr txBox="1"/>
          <p:nvPr/>
        </p:nvSpPr>
        <p:spPr>
          <a:xfrm>
            <a:off x="9459470" y="6470825"/>
            <a:ext cx="2212465" cy="369332"/>
          </a:xfrm>
          <a:prstGeom prst="rect">
            <a:avLst/>
          </a:prstGeom>
          <a:noFill/>
        </p:spPr>
        <p:txBody>
          <a:bodyPr wrap="none" rtlCol="0">
            <a:spAutoFit/>
          </a:bodyPr>
          <a:lstStyle/>
          <a:p>
            <a:r>
              <a:rPr lang="en-US" i="1" dirty="0">
                <a:solidFill>
                  <a:srgbClr val="FFFF00"/>
                </a:solidFill>
                <a:latin typeface="Arial Narrow" panose="020B0606020202030204" pitchFamily="34" charset="0"/>
              </a:rPr>
              <a:t>Presented by: 1706XXX</a:t>
            </a:r>
            <a:endParaRPr lang="en-GB" i="1" dirty="0">
              <a:solidFill>
                <a:srgbClr val="FFFF00"/>
              </a:solidFill>
              <a:latin typeface="Arial Narrow" panose="020B0606020202030204" pitchFamily="34" charset="0"/>
            </a:endParaRPr>
          </a:p>
        </p:txBody>
      </p:sp>
      <p:sp>
        <p:nvSpPr>
          <p:cNvPr id="9" name="TextBox 8">
            <a:extLst>
              <a:ext uri="{FF2B5EF4-FFF2-40B4-BE49-F238E27FC236}">
                <a16:creationId xmlns:a16="http://schemas.microsoft.com/office/drawing/2014/main" id="{B12A8F01-6B95-8CFD-1AE4-D1AD039601CD}"/>
              </a:ext>
            </a:extLst>
          </p:cNvPr>
          <p:cNvSpPr txBox="1"/>
          <p:nvPr/>
        </p:nvSpPr>
        <p:spPr>
          <a:xfrm>
            <a:off x="5836920" y="4345076"/>
            <a:ext cx="6096000" cy="1754326"/>
          </a:xfrm>
          <a:prstGeom prst="rect">
            <a:avLst/>
          </a:prstGeom>
          <a:noFill/>
        </p:spPr>
        <p:txBody>
          <a:bodyPr wrap="square">
            <a:spAutoFit/>
          </a:bodyPr>
          <a:lstStyle/>
          <a:p>
            <a:r>
              <a:rPr lang="en-US" sz="1800" i="1" dirty="0">
                <a:solidFill>
                  <a:srgbClr val="4F81BD"/>
                </a:solidFill>
                <a:effectLst/>
                <a:latin typeface="Times New Roman" panose="02020603050405020304" pitchFamily="18" charset="0"/>
                <a:ea typeface="Times New Roman" panose="02020603050405020304" pitchFamily="18" charset="0"/>
              </a:rPr>
              <a:t>This section is mandatory to write if the course outcomes address PO(h) Read the PO Statement in the website first, before writing this section (</a:t>
            </a:r>
            <a:r>
              <a:rPr lang="en-US" sz="1800" u="sng" dirty="0">
                <a:solidFill>
                  <a:srgbClr val="0000FF"/>
                </a:solidFill>
                <a:effectLst/>
                <a:latin typeface="Times New Roman" panose="02020603050405020304" pitchFamily="18" charset="0"/>
                <a:ea typeface="Times New Roman" panose="02020603050405020304" pitchFamily="18" charset="0"/>
                <a:hlinkClick r:id="rId2"/>
              </a:rPr>
              <a:t>Program Outcomes and Program Educational Objectives | Department of EEE, BUET</a:t>
            </a:r>
            <a:r>
              <a:rPr lang="en-US" sz="1800" i="1" dirty="0">
                <a:solidFill>
                  <a:srgbClr val="4F81BD"/>
                </a:solidFill>
                <a:effectLst/>
                <a:latin typeface="Times New Roman" panose="02020603050405020304" pitchFamily="18" charset="0"/>
                <a:ea typeface="Times New Roman" panose="02020603050405020304" pitchFamily="18" charset="0"/>
              </a:rPr>
              <a:t>).</a:t>
            </a:r>
            <a:r>
              <a:rPr lang="en-US" sz="1800" dirty="0">
                <a:effectLst/>
                <a:latin typeface="Times New Roman" panose="02020603050405020304" pitchFamily="18" charset="0"/>
                <a:ea typeface="Times New Roman" panose="02020603050405020304" pitchFamily="18" charset="0"/>
              </a:rPr>
              <a:t> </a:t>
            </a:r>
            <a:r>
              <a:rPr lang="en-US" sz="1800" i="1" dirty="0">
                <a:solidFill>
                  <a:srgbClr val="4F81BD"/>
                </a:solidFill>
                <a:effectLst/>
                <a:latin typeface="Times New Roman" panose="02020603050405020304" pitchFamily="18" charset="0"/>
                <a:ea typeface="Times New Roman" panose="02020603050405020304" pitchFamily="18" charset="0"/>
              </a:rPr>
              <a:t>If not needed, remove this entire section. If needed, DO NOT Change the title of this section.</a:t>
            </a:r>
            <a:endParaRPr lang="en-GB"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08610836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D050AC-A28B-BFBC-FBA4-9DE600AE3A7D}"/>
              </a:ext>
            </a:extLst>
          </p:cNvPr>
          <p:cNvSpPr>
            <a:spLocks noGrp="1"/>
          </p:cNvSpPr>
          <p:nvPr>
            <p:ph type="title"/>
          </p:nvPr>
        </p:nvSpPr>
        <p:spPr/>
        <p:txBody>
          <a:bodyPr>
            <a:noAutofit/>
          </a:bodyPr>
          <a:lstStyle/>
          <a:p>
            <a:r>
              <a:rPr lang="en-GB" sz="3600" dirty="0"/>
              <a:t>6.3 Logbook of Project</a:t>
            </a:r>
          </a:p>
        </p:txBody>
      </p:sp>
      <p:sp>
        <p:nvSpPr>
          <p:cNvPr id="3" name="Content Placeholder 2">
            <a:extLst>
              <a:ext uri="{FF2B5EF4-FFF2-40B4-BE49-F238E27FC236}">
                <a16:creationId xmlns:a16="http://schemas.microsoft.com/office/drawing/2014/main" id="{8ADF71AF-DB81-A1C1-3DD7-359C91B48405}"/>
              </a:ext>
            </a:extLst>
          </p:cNvPr>
          <p:cNvSpPr>
            <a:spLocks noGrp="1"/>
          </p:cNvSpPr>
          <p:nvPr>
            <p:ph idx="1"/>
          </p:nvPr>
        </p:nvSpPr>
        <p:spPr/>
        <p:txBody>
          <a:bodyPr>
            <a:normAutofit/>
          </a:bodyPr>
          <a:lstStyle/>
          <a:p>
            <a:pPr marL="0" indent="0">
              <a:buNone/>
            </a:pPr>
            <a:r>
              <a:rPr lang="en-GB" sz="2800" dirty="0"/>
              <a:t>Briefly show the logbook of your project here (screenshot)</a:t>
            </a:r>
          </a:p>
          <a:p>
            <a:pPr marL="0" indent="0">
              <a:buNone/>
            </a:pPr>
            <a:r>
              <a:rPr lang="en-US" sz="2800" dirty="0"/>
              <a:t>In presentation, just show this slide, no need to explain.</a:t>
            </a:r>
            <a:endParaRPr lang="en-GB" sz="2800" dirty="0"/>
          </a:p>
        </p:txBody>
      </p:sp>
      <p:sp>
        <p:nvSpPr>
          <p:cNvPr id="4" name="Slide Number Placeholder 3">
            <a:extLst>
              <a:ext uri="{FF2B5EF4-FFF2-40B4-BE49-F238E27FC236}">
                <a16:creationId xmlns:a16="http://schemas.microsoft.com/office/drawing/2014/main" id="{0BF24355-A269-4C7E-7377-5CDD2E38905F}"/>
              </a:ext>
            </a:extLst>
          </p:cNvPr>
          <p:cNvSpPr>
            <a:spLocks noGrp="1"/>
          </p:cNvSpPr>
          <p:nvPr>
            <p:ph type="sldNum" sz="quarter" idx="12"/>
          </p:nvPr>
        </p:nvSpPr>
        <p:spPr>
          <a:xfrm>
            <a:off x="11410950" y="6501638"/>
            <a:ext cx="521970" cy="308530"/>
          </a:xfrm>
        </p:spPr>
        <p:txBody>
          <a:bodyPr/>
          <a:lstStyle/>
          <a:p>
            <a:fld id="{E9C29D53-9981-884B-B5B6-B5743DF81FD1}" type="slidenum">
              <a:rPr lang="en-BD" smtClean="0"/>
              <a:t>28</a:t>
            </a:fld>
            <a:endParaRPr lang="en-BD"/>
          </a:p>
        </p:txBody>
      </p:sp>
      <p:sp>
        <p:nvSpPr>
          <p:cNvPr id="5" name="Date Placeholder 4">
            <a:extLst>
              <a:ext uri="{FF2B5EF4-FFF2-40B4-BE49-F238E27FC236}">
                <a16:creationId xmlns:a16="http://schemas.microsoft.com/office/drawing/2014/main" id="{90DA1799-EACD-1A8B-5E85-A9FC657B0715}"/>
              </a:ext>
            </a:extLst>
          </p:cNvPr>
          <p:cNvSpPr>
            <a:spLocks noGrp="1"/>
          </p:cNvSpPr>
          <p:nvPr>
            <p:ph type="dt" sz="half" idx="10"/>
          </p:nvPr>
        </p:nvSpPr>
        <p:spPr>
          <a:xfrm>
            <a:off x="432486" y="6501637"/>
            <a:ext cx="4825314" cy="375412"/>
          </a:xfrm>
        </p:spPr>
        <p:txBody>
          <a:bodyPr/>
          <a:lstStyle/>
          <a:p>
            <a:r>
              <a:rPr lang="en-US" dirty="0"/>
              <a:t>EEE 416 (2022) – Final Project Group A.XY</a:t>
            </a:r>
            <a:endParaRPr lang="en-BD" dirty="0"/>
          </a:p>
        </p:txBody>
      </p:sp>
      <p:sp>
        <p:nvSpPr>
          <p:cNvPr id="6" name="Footer Placeholder 5">
            <a:extLst>
              <a:ext uri="{FF2B5EF4-FFF2-40B4-BE49-F238E27FC236}">
                <a16:creationId xmlns:a16="http://schemas.microsoft.com/office/drawing/2014/main" id="{492A33B4-1A80-9EB5-5592-98F22D4A49B8}"/>
              </a:ext>
            </a:extLst>
          </p:cNvPr>
          <p:cNvSpPr>
            <a:spLocks noGrp="1"/>
          </p:cNvSpPr>
          <p:nvPr>
            <p:ph type="ftr" sz="quarter" idx="11"/>
          </p:nvPr>
        </p:nvSpPr>
        <p:spPr>
          <a:xfrm>
            <a:off x="5257800" y="6482588"/>
            <a:ext cx="6153150" cy="375412"/>
          </a:xfrm>
        </p:spPr>
        <p:txBody>
          <a:bodyPr/>
          <a:lstStyle/>
          <a:p>
            <a:r>
              <a:rPr lang="en-BD"/>
              <a:t>Title of the Project</a:t>
            </a:r>
            <a:endParaRPr lang="en-BD" dirty="0"/>
          </a:p>
        </p:txBody>
      </p:sp>
      <p:sp>
        <p:nvSpPr>
          <p:cNvPr id="7" name="TextBox 6">
            <a:extLst>
              <a:ext uri="{FF2B5EF4-FFF2-40B4-BE49-F238E27FC236}">
                <a16:creationId xmlns:a16="http://schemas.microsoft.com/office/drawing/2014/main" id="{36DCD518-4277-8C37-FE7B-137663AD0A5D}"/>
              </a:ext>
            </a:extLst>
          </p:cNvPr>
          <p:cNvSpPr txBox="1"/>
          <p:nvPr/>
        </p:nvSpPr>
        <p:spPr>
          <a:xfrm>
            <a:off x="9459470" y="6470825"/>
            <a:ext cx="2212465" cy="369332"/>
          </a:xfrm>
          <a:prstGeom prst="rect">
            <a:avLst/>
          </a:prstGeom>
          <a:noFill/>
        </p:spPr>
        <p:txBody>
          <a:bodyPr wrap="none" rtlCol="0">
            <a:spAutoFit/>
          </a:bodyPr>
          <a:lstStyle/>
          <a:p>
            <a:r>
              <a:rPr lang="en-US" i="1" dirty="0">
                <a:solidFill>
                  <a:srgbClr val="FFFF00"/>
                </a:solidFill>
                <a:latin typeface="Arial Narrow" panose="020B0606020202030204" pitchFamily="34" charset="0"/>
              </a:rPr>
              <a:t>Presented by: 1706XXX</a:t>
            </a:r>
            <a:endParaRPr lang="en-GB" i="1" dirty="0">
              <a:solidFill>
                <a:srgbClr val="FFFF00"/>
              </a:solidFill>
              <a:latin typeface="Arial Narrow" panose="020B0606020202030204" pitchFamily="34" charset="0"/>
            </a:endParaRPr>
          </a:p>
        </p:txBody>
      </p:sp>
      <p:sp>
        <p:nvSpPr>
          <p:cNvPr id="9" name="TextBox 8">
            <a:extLst>
              <a:ext uri="{FF2B5EF4-FFF2-40B4-BE49-F238E27FC236}">
                <a16:creationId xmlns:a16="http://schemas.microsoft.com/office/drawing/2014/main" id="{AB43681B-70A4-F806-5C6C-5AA5718B492C}"/>
              </a:ext>
            </a:extLst>
          </p:cNvPr>
          <p:cNvSpPr txBox="1"/>
          <p:nvPr/>
        </p:nvSpPr>
        <p:spPr>
          <a:xfrm>
            <a:off x="5575935" y="3610154"/>
            <a:ext cx="6096000" cy="1754326"/>
          </a:xfrm>
          <a:prstGeom prst="rect">
            <a:avLst/>
          </a:prstGeom>
          <a:noFill/>
        </p:spPr>
        <p:txBody>
          <a:bodyPr wrap="square">
            <a:spAutoFit/>
          </a:bodyPr>
          <a:lstStyle/>
          <a:p>
            <a:r>
              <a:rPr lang="en-US" sz="1800" i="1" dirty="0">
                <a:solidFill>
                  <a:srgbClr val="4F81BD"/>
                </a:solidFill>
                <a:effectLst/>
                <a:latin typeface="Times New Roman" panose="02020603050405020304" pitchFamily="18" charset="0"/>
                <a:ea typeface="Times New Roman" panose="02020603050405020304" pitchFamily="18" charset="0"/>
              </a:rPr>
              <a:t>This section is mandatory to write if the course outcomes address PO(h) Read the PO Statement in the website first, before writing this section (</a:t>
            </a:r>
            <a:r>
              <a:rPr lang="en-US" sz="1800" u="sng" dirty="0">
                <a:solidFill>
                  <a:srgbClr val="0000FF"/>
                </a:solidFill>
                <a:effectLst/>
                <a:latin typeface="Times New Roman" panose="02020603050405020304" pitchFamily="18" charset="0"/>
                <a:ea typeface="Times New Roman" panose="02020603050405020304" pitchFamily="18" charset="0"/>
                <a:hlinkClick r:id="rId2"/>
              </a:rPr>
              <a:t>Program Outcomes and Program Educational Objectives | Department of EEE, BUET</a:t>
            </a:r>
            <a:r>
              <a:rPr lang="en-US" sz="1800" i="1" dirty="0">
                <a:solidFill>
                  <a:srgbClr val="4F81BD"/>
                </a:solidFill>
                <a:effectLst/>
                <a:latin typeface="Times New Roman" panose="02020603050405020304" pitchFamily="18" charset="0"/>
                <a:ea typeface="Times New Roman" panose="02020603050405020304" pitchFamily="18" charset="0"/>
              </a:rPr>
              <a:t>).</a:t>
            </a:r>
            <a:r>
              <a:rPr lang="en-US" sz="1800" dirty="0">
                <a:effectLst/>
                <a:latin typeface="Times New Roman" panose="02020603050405020304" pitchFamily="18" charset="0"/>
                <a:ea typeface="Times New Roman" panose="02020603050405020304" pitchFamily="18" charset="0"/>
              </a:rPr>
              <a:t> </a:t>
            </a:r>
            <a:r>
              <a:rPr lang="en-US" sz="1800" i="1" dirty="0">
                <a:solidFill>
                  <a:srgbClr val="4F81BD"/>
                </a:solidFill>
                <a:effectLst/>
                <a:latin typeface="Times New Roman" panose="02020603050405020304" pitchFamily="18" charset="0"/>
                <a:ea typeface="Times New Roman" panose="02020603050405020304" pitchFamily="18" charset="0"/>
              </a:rPr>
              <a:t>If not needed, remove this entire section. If needed, DO NOT Change the title of this section.</a:t>
            </a:r>
            <a:endParaRPr lang="en-GB"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8444337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EEE142-B5BC-53DC-E18D-F905E8753116}"/>
              </a:ext>
            </a:extLst>
          </p:cNvPr>
          <p:cNvSpPr>
            <a:spLocks noGrp="1"/>
          </p:cNvSpPr>
          <p:nvPr>
            <p:ph type="title"/>
          </p:nvPr>
        </p:nvSpPr>
        <p:spPr>
          <a:xfrm>
            <a:off x="1066800" y="459714"/>
            <a:ext cx="10501086" cy="729006"/>
          </a:xfrm>
        </p:spPr>
        <p:txBody>
          <a:bodyPr>
            <a:noAutofit/>
          </a:bodyPr>
          <a:lstStyle/>
          <a:p>
            <a:r>
              <a:rPr lang="en-GB" sz="3600" dirty="0"/>
              <a:t>7 Communication to External Stakeholders (PO(j))</a:t>
            </a:r>
          </a:p>
        </p:txBody>
      </p:sp>
      <p:sp>
        <p:nvSpPr>
          <p:cNvPr id="3" name="Content Placeholder 2">
            <a:extLst>
              <a:ext uri="{FF2B5EF4-FFF2-40B4-BE49-F238E27FC236}">
                <a16:creationId xmlns:a16="http://schemas.microsoft.com/office/drawing/2014/main" id="{8641BF15-8FBB-ACD0-428B-4F211184E55B}"/>
              </a:ext>
            </a:extLst>
          </p:cNvPr>
          <p:cNvSpPr>
            <a:spLocks noGrp="1"/>
          </p:cNvSpPr>
          <p:nvPr>
            <p:ph idx="1"/>
          </p:nvPr>
        </p:nvSpPr>
        <p:spPr/>
        <p:txBody>
          <a:bodyPr>
            <a:normAutofit/>
          </a:bodyPr>
          <a:lstStyle/>
          <a:p>
            <a:pPr marL="742950" lvl="1" indent="-285750">
              <a:lnSpc>
                <a:spcPts val="1465"/>
              </a:lnSpc>
              <a:buFont typeface="+mj-lt"/>
              <a:buAutoNum type="arabicPeriod"/>
            </a:pPr>
            <a:r>
              <a:rPr lang="en-US" sz="3200" b="1" dirty="0" err="1">
                <a:effectLst/>
                <a:latin typeface="Times New Roman" panose="02020603050405020304" pitchFamily="18" charset="0"/>
                <a:ea typeface="Times New Roman" panose="02020603050405020304" pitchFamily="18" charset="0"/>
              </a:rPr>
              <a:t>Github</a:t>
            </a:r>
            <a:r>
              <a:rPr lang="en-US" sz="3200" b="1" dirty="0">
                <a:effectLst/>
                <a:latin typeface="Times New Roman" panose="02020603050405020304" pitchFamily="18" charset="0"/>
                <a:ea typeface="Times New Roman" panose="02020603050405020304" pitchFamily="18" charset="0"/>
              </a:rPr>
              <a:t> Link</a:t>
            </a:r>
            <a:endParaRPr lang="en-GB" sz="3200" dirty="0">
              <a:effectLst/>
              <a:latin typeface="Times New Roman" panose="02020603050405020304" pitchFamily="18" charset="0"/>
              <a:ea typeface="Times New Roman" panose="02020603050405020304" pitchFamily="18" charset="0"/>
            </a:endParaRPr>
          </a:p>
          <a:p>
            <a:pPr marL="742950" lvl="1" indent="-285750">
              <a:lnSpc>
                <a:spcPct val="107000"/>
              </a:lnSpc>
              <a:spcBef>
                <a:spcPts val="1800"/>
              </a:spcBef>
              <a:spcAft>
                <a:spcPts val="1800"/>
              </a:spcAft>
              <a:buFont typeface="+mj-lt"/>
              <a:buAutoNum type="arabicPeriod"/>
            </a:pPr>
            <a:r>
              <a:rPr lang="en-US" sz="3200" b="1" kern="0" dirty="0">
                <a:effectLst/>
                <a:latin typeface="Times New Roman" panose="02020603050405020304" pitchFamily="18" charset="0"/>
                <a:ea typeface="Times New Roman" panose="02020603050405020304" pitchFamily="18" charset="0"/>
              </a:rPr>
              <a:t>YouTube Link</a:t>
            </a:r>
            <a:endParaRPr lang="en-GB" sz="3200" b="1" kern="0" dirty="0">
              <a:effectLst/>
              <a:latin typeface="Times New Roman" panose="02020603050405020304" pitchFamily="18" charset="0"/>
              <a:ea typeface="Times New Roman" panose="02020603050405020304" pitchFamily="18" charset="0"/>
            </a:endParaRPr>
          </a:p>
          <a:p>
            <a:endParaRPr lang="en-GB" sz="4000" dirty="0"/>
          </a:p>
        </p:txBody>
      </p:sp>
      <p:sp>
        <p:nvSpPr>
          <p:cNvPr id="4" name="Date Placeholder 3">
            <a:extLst>
              <a:ext uri="{FF2B5EF4-FFF2-40B4-BE49-F238E27FC236}">
                <a16:creationId xmlns:a16="http://schemas.microsoft.com/office/drawing/2014/main" id="{8099EA69-7441-F62C-7A1E-2B202B4507DB}"/>
              </a:ext>
            </a:extLst>
          </p:cNvPr>
          <p:cNvSpPr>
            <a:spLocks noGrp="1"/>
          </p:cNvSpPr>
          <p:nvPr>
            <p:ph type="dt" sz="half" idx="10"/>
          </p:nvPr>
        </p:nvSpPr>
        <p:spPr/>
        <p:txBody>
          <a:bodyPr/>
          <a:lstStyle/>
          <a:p>
            <a:r>
              <a:rPr lang="en-US"/>
              <a:t>EEE 416 (2022) – Final Project Group A.XY</a:t>
            </a:r>
            <a:endParaRPr lang="en-BD" dirty="0"/>
          </a:p>
        </p:txBody>
      </p:sp>
      <p:sp>
        <p:nvSpPr>
          <p:cNvPr id="5" name="Footer Placeholder 4">
            <a:extLst>
              <a:ext uri="{FF2B5EF4-FFF2-40B4-BE49-F238E27FC236}">
                <a16:creationId xmlns:a16="http://schemas.microsoft.com/office/drawing/2014/main" id="{B5B9165D-FE70-97DE-3B1B-533E1CD11DCB}"/>
              </a:ext>
            </a:extLst>
          </p:cNvPr>
          <p:cNvSpPr>
            <a:spLocks noGrp="1"/>
          </p:cNvSpPr>
          <p:nvPr>
            <p:ph type="ftr" sz="quarter" idx="11"/>
          </p:nvPr>
        </p:nvSpPr>
        <p:spPr/>
        <p:txBody>
          <a:bodyPr/>
          <a:lstStyle/>
          <a:p>
            <a:pPr algn="ctr"/>
            <a:r>
              <a:rPr lang="en-BD"/>
              <a:t>Title of the Project</a:t>
            </a:r>
            <a:endParaRPr lang="en-BD" dirty="0"/>
          </a:p>
        </p:txBody>
      </p:sp>
      <p:sp>
        <p:nvSpPr>
          <p:cNvPr id="6" name="Slide Number Placeholder 5">
            <a:extLst>
              <a:ext uri="{FF2B5EF4-FFF2-40B4-BE49-F238E27FC236}">
                <a16:creationId xmlns:a16="http://schemas.microsoft.com/office/drawing/2014/main" id="{A0DA5771-CEAF-4EBF-41FF-6FB6B89769AB}"/>
              </a:ext>
            </a:extLst>
          </p:cNvPr>
          <p:cNvSpPr>
            <a:spLocks noGrp="1"/>
          </p:cNvSpPr>
          <p:nvPr>
            <p:ph type="sldNum" sz="quarter" idx="12"/>
          </p:nvPr>
        </p:nvSpPr>
        <p:spPr/>
        <p:txBody>
          <a:bodyPr/>
          <a:lstStyle/>
          <a:p>
            <a:fld id="{E9C29D53-9981-884B-B5B6-B5743DF81FD1}" type="slidenum">
              <a:rPr lang="en-BD" smtClean="0"/>
              <a:pPr/>
              <a:t>29</a:t>
            </a:fld>
            <a:endParaRPr lang="en-BD" dirty="0"/>
          </a:p>
        </p:txBody>
      </p:sp>
      <p:sp>
        <p:nvSpPr>
          <p:cNvPr id="10" name="TextBox 9">
            <a:extLst>
              <a:ext uri="{FF2B5EF4-FFF2-40B4-BE49-F238E27FC236}">
                <a16:creationId xmlns:a16="http://schemas.microsoft.com/office/drawing/2014/main" id="{0F887EE9-4FBA-4FF8-D5BC-A61338EE605A}"/>
              </a:ext>
            </a:extLst>
          </p:cNvPr>
          <p:cNvSpPr txBox="1"/>
          <p:nvPr/>
        </p:nvSpPr>
        <p:spPr>
          <a:xfrm>
            <a:off x="3048000" y="2475023"/>
            <a:ext cx="6096000" cy="2031325"/>
          </a:xfrm>
          <a:prstGeom prst="rect">
            <a:avLst/>
          </a:prstGeom>
          <a:noFill/>
        </p:spPr>
        <p:txBody>
          <a:bodyPr wrap="square">
            <a:spAutoFit/>
          </a:bodyPr>
          <a:lstStyle/>
          <a:p>
            <a:r>
              <a:rPr lang="en-US" sz="1800" i="1" dirty="0">
                <a:solidFill>
                  <a:srgbClr val="4F81BD"/>
                </a:solidFill>
                <a:effectLst/>
                <a:latin typeface="Times New Roman" panose="02020603050405020304" pitchFamily="18" charset="0"/>
                <a:ea typeface="Times New Roman" panose="02020603050405020304" pitchFamily="18" charset="0"/>
              </a:rPr>
              <a:t>This section is mandatory to write if the course outcomes address PO(j) Read the PO Statement in the website first, before writing this section (</a:t>
            </a:r>
            <a:r>
              <a:rPr lang="en-US" sz="1800" u="sng" dirty="0">
                <a:solidFill>
                  <a:srgbClr val="0000FF"/>
                </a:solidFill>
                <a:effectLst/>
                <a:latin typeface="Times New Roman" panose="02020603050405020304" pitchFamily="18" charset="0"/>
                <a:ea typeface="Times New Roman" panose="02020603050405020304" pitchFamily="18" charset="0"/>
                <a:hlinkClick r:id="rId2"/>
              </a:rPr>
              <a:t>Program Outcomes and Program Educational Objectives | Department of EEE, BUET</a:t>
            </a:r>
            <a:r>
              <a:rPr lang="en-US" sz="1800" i="1" dirty="0">
                <a:solidFill>
                  <a:srgbClr val="4F81BD"/>
                </a:solidFill>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 </a:t>
            </a:r>
            <a:r>
              <a:rPr lang="en-US" sz="1800" i="1" dirty="0">
                <a:solidFill>
                  <a:srgbClr val="4F81BD"/>
                </a:solidFill>
                <a:effectLst/>
                <a:latin typeface="Times New Roman" panose="02020603050405020304" pitchFamily="18" charset="0"/>
                <a:ea typeface="Times New Roman" panose="02020603050405020304" pitchFamily="18" charset="0"/>
              </a:rPr>
              <a:t>If not needed, remove this entire section. If needed, DO NOT Change the title of this section. Also, communication marks would consist writing this report properly with correct formatting. </a:t>
            </a:r>
            <a:endParaRPr lang="en-GB" dirty="0"/>
          </a:p>
        </p:txBody>
      </p:sp>
      <p:sp>
        <p:nvSpPr>
          <p:cNvPr id="12" name="TextBox 11">
            <a:extLst>
              <a:ext uri="{FF2B5EF4-FFF2-40B4-BE49-F238E27FC236}">
                <a16:creationId xmlns:a16="http://schemas.microsoft.com/office/drawing/2014/main" id="{8733F812-8B56-69FB-0E07-72827542CF1E}"/>
              </a:ext>
            </a:extLst>
          </p:cNvPr>
          <p:cNvSpPr txBox="1"/>
          <p:nvPr/>
        </p:nvSpPr>
        <p:spPr>
          <a:xfrm>
            <a:off x="432486" y="4728262"/>
            <a:ext cx="11759514" cy="1477328"/>
          </a:xfrm>
          <a:prstGeom prst="rect">
            <a:avLst/>
          </a:prstGeom>
          <a:noFill/>
        </p:spPr>
        <p:txBody>
          <a:bodyPr wrap="square" rtlCol="0">
            <a:spAutoFit/>
          </a:bodyPr>
          <a:lstStyle/>
          <a:p>
            <a:r>
              <a:rPr lang="en-BD" dirty="0">
                <a:solidFill>
                  <a:srgbClr val="0432FF"/>
                </a:solidFill>
              </a:rPr>
              <a:t>If you could implement the project in hardware</a:t>
            </a:r>
            <a:r>
              <a:rPr lang="en-US" dirty="0">
                <a:solidFill>
                  <a:srgbClr val="0432FF"/>
                </a:solidFill>
              </a:rPr>
              <a:t> (even in a breadboard)</a:t>
            </a:r>
            <a:r>
              <a:rPr lang="en-BD" dirty="0">
                <a:solidFill>
                  <a:srgbClr val="0432FF"/>
                </a:solidFill>
              </a:rPr>
              <a:t>, add </a:t>
            </a:r>
            <a:r>
              <a:rPr lang="en-US" dirty="0">
                <a:solidFill>
                  <a:srgbClr val="0432FF"/>
                </a:solidFill>
              </a:rPr>
              <a:t>it in the slide. You may also add a short (no more than 20 second) video. The link to the presentation needs to be added. </a:t>
            </a:r>
          </a:p>
          <a:p>
            <a:endParaRPr lang="en-US" dirty="0">
              <a:solidFill>
                <a:srgbClr val="0432FF"/>
              </a:solidFill>
            </a:endParaRPr>
          </a:p>
          <a:p>
            <a:r>
              <a:rPr lang="en-US" dirty="0">
                <a:solidFill>
                  <a:srgbClr val="0432FF"/>
                </a:solidFill>
              </a:rPr>
              <a:t>The video title should be Project title | Section .Group | EEE 416(2022) Final Project | Dept of EEE, BUET</a:t>
            </a:r>
          </a:p>
          <a:p>
            <a:r>
              <a:rPr lang="en-US" dirty="0">
                <a:solidFill>
                  <a:srgbClr val="0432FF"/>
                </a:solidFill>
              </a:rPr>
              <a:t>Example: Smart EVM | A1.1 |  EEE 416(2022) Final Project| Dept of EEE, BUET</a:t>
            </a:r>
            <a:endParaRPr lang="en-BD" dirty="0">
              <a:solidFill>
                <a:srgbClr val="0432FF"/>
              </a:solidFill>
            </a:endParaRPr>
          </a:p>
        </p:txBody>
      </p:sp>
    </p:spTree>
    <p:extLst>
      <p:ext uri="{BB962C8B-B14F-4D97-AF65-F5344CB8AC3E}">
        <p14:creationId xmlns:p14="http://schemas.microsoft.com/office/powerpoint/2010/main" val="3064423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9019EF6-C9F9-8E4B-90AC-5D229CB1168A}"/>
              </a:ext>
            </a:extLst>
          </p:cNvPr>
          <p:cNvSpPr>
            <a:spLocks noGrp="1"/>
          </p:cNvSpPr>
          <p:nvPr>
            <p:ph type="title"/>
          </p:nvPr>
        </p:nvSpPr>
        <p:spPr/>
        <p:txBody>
          <a:bodyPr/>
          <a:lstStyle/>
          <a:p>
            <a:r>
              <a:rPr lang="en-US" dirty="0"/>
              <a:t>1. Summary / Abstract</a:t>
            </a:r>
            <a:endParaRPr lang="en-BD" dirty="0"/>
          </a:p>
        </p:txBody>
      </p:sp>
      <p:sp>
        <p:nvSpPr>
          <p:cNvPr id="5" name="Content Placeholder 4">
            <a:extLst>
              <a:ext uri="{FF2B5EF4-FFF2-40B4-BE49-F238E27FC236}">
                <a16:creationId xmlns:a16="http://schemas.microsoft.com/office/drawing/2014/main" id="{51B2C38B-4AC5-9248-B4C6-67239E72DC1E}"/>
              </a:ext>
            </a:extLst>
          </p:cNvPr>
          <p:cNvSpPr>
            <a:spLocks noGrp="1"/>
          </p:cNvSpPr>
          <p:nvPr>
            <p:ph idx="1"/>
          </p:nvPr>
        </p:nvSpPr>
        <p:spPr/>
        <p:txBody>
          <a:bodyPr/>
          <a:lstStyle/>
          <a:p>
            <a:r>
              <a:rPr lang="en-BD" dirty="0"/>
              <a:t>Explain </a:t>
            </a:r>
            <a:r>
              <a:rPr lang="en-US" dirty="0"/>
              <a:t>your project briefly</a:t>
            </a:r>
            <a:r>
              <a:rPr lang="en-BD" dirty="0"/>
              <a:t>. </a:t>
            </a:r>
            <a:r>
              <a:rPr lang="en-GB" dirty="0"/>
              <a:t>A</a:t>
            </a:r>
            <a:r>
              <a:rPr lang="en-BD" dirty="0"/>
              <a:t>dd pictures </a:t>
            </a:r>
            <a:r>
              <a:rPr lang="en-US" dirty="0"/>
              <a:t>of your final project </a:t>
            </a:r>
            <a:r>
              <a:rPr lang="en-BD" dirty="0"/>
              <a:t>in the slide to help explain better. </a:t>
            </a:r>
          </a:p>
        </p:txBody>
      </p:sp>
      <p:sp>
        <p:nvSpPr>
          <p:cNvPr id="6" name="Date Placeholder 5">
            <a:extLst>
              <a:ext uri="{FF2B5EF4-FFF2-40B4-BE49-F238E27FC236}">
                <a16:creationId xmlns:a16="http://schemas.microsoft.com/office/drawing/2014/main" id="{C29DA07C-0ED1-CC41-B09A-5D684746D66D}"/>
              </a:ext>
            </a:extLst>
          </p:cNvPr>
          <p:cNvSpPr>
            <a:spLocks noGrp="1"/>
          </p:cNvSpPr>
          <p:nvPr>
            <p:ph type="dt" sz="half" idx="10"/>
          </p:nvPr>
        </p:nvSpPr>
        <p:spPr>
          <a:xfrm>
            <a:off x="432486" y="6501637"/>
            <a:ext cx="4668100" cy="356363"/>
          </a:xfrm>
        </p:spPr>
        <p:txBody>
          <a:bodyPr/>
          <a:lstStyle/>
          <a:p>
            <a:r>
              <a:rPr lang="en-US"/>
              <a:t>EEE 416 (2022) – Final Project Group A.XY</a:t>
            </a:r>
            <a:endParaRPr lang="en-BD" dirty="0"/>
          </a:p>
        </p:txBody>
      </p:sp>
      <p:sp>
        <p:nvSpPr>
          <p:cNvPr id="7" name="Footer Placeholder 6">
            <a:extLst>
              <a:ext uri="{FF2B5EF4-FFF2-40B4-BE49-F238E27FC236}">
                <a16:creationId xmlns:a16="http://schemas.microsoft.com/office/drawing/2014/main" id="{E62B1C3D-B08D-D14D-A3BD-DCF2567AB884}"/>
              </a:ext>
            </a:extLst>
          </p:cNvPr>
          <p:cNvSpPr>
            <a:spLocks noGrp="1"/>
          </p:cNvSpPr>
          <p:nvPr>
            <p:ph type="ftr" sz="quarter" idx="11"/>
          </p:nvPr>
        </p:nvSpPr>
        <p:spPr>
          <a:xfrm>
            <a:off x="5100586" y="6482588"/>
            <a:ext cx="6310364" cy="375412"/>
          </a:xfrm>
        </p:spPr>
        <p:txBody>
          <a:bodyPr/>
          <a:lstStyle/>
          <a:p>
            <a:r>
              <a:rPr lang="en-BD" dirty="0"/>
              <a:t>Title of the Project</a:t>
            </a:r>
          </a:p>
        </p:txBody>
      </p:sp>
      <p:sp>
        <p:nvSpPr>
          <p:cNvPr id="8" name="Slide Number Placeholder 7">
            <a:extLst>
              <a:ext uri="{FF2B5EF4-FFF2-40B4-BE49-F238E27FC236}">
                <a16:creationId xmlns:a16="http://schemas.microsoft.com/office/drawing/2014/main" id="{242F02E1-6859-4149-9453-07F6EB308C46}"/>
              </a:ext>
            </a:extLst>
          </p:cNvPr>
          <p:cNvSpPr>
            <a:spLocks noGrp="1"/>
          </p:cNvSpPr>
          <p:nvPr>
            <p:ph type="sldNum" sz="quarter" idx="12"/>
          </p:nvPr>
        </p:nvSpPr>
        <p:spPr>
          <a:xfrm>
            <a:off x="11410950" y="6501638"/>
            <a:ext cx="521970" cy="308530"/>
          </a:xfrm>
        </p:spPr>
        <p:txBody>
          <a:bodyPr/>
          <a:lstStyle/>
          <a:p>
            <a:fld id="{E9C29D53-9981-884B-B5B6-B5743DF81FD1}" type="slidenum">
              <a:rPr lang="en-BD" smtClean="0"/>
              <a:t>3</a:t>
            </a:fld>
            <a:endParaRPr lang="en-BD"/>
          </a:p>
        </p:txBody>
      </p:sp>
      <p:sp>
        <p:nvSpPr>
          <p:cNvPr id="10" name="TextBox 9">
            <a:extLst>
              <a:ext uri="{FF2B5EF4-FFF2-40B4-BE49-F238E27FC236}">
                <a16:creationId xmlns:a16="http://schemas.microsoft.com/office/drawing/2014/main" id="{94FC492C-855C-BBBD-E10E-4FA0A9234E19}"/>
              </a:ext>
            </a:extLst>
          </p:cNvPr>
          <p:cNvSpPr txBox="1"/>
          <p:nvPr/>
        </p:nvSpPr>
        <p:spPr>
          <a:xfrm>
            <a:off x="9459470" y="6470825"/>
            <a:ext cx="2212465" cy="369332"/>
          </a:xfrm>
          <a:prstGeom prst="rect">
            <a:avLst/>
          </a:prstGeom>
          <a:noFill/>
        </p:spPr>
        <p:txBody>
          <a:bodyPr wrap="none" rtlCol="0">
            <a:spAutoFit/>
          </a:bodyPr>
          <a:lstStyle/>
          <a:p>
            <a:r>
              <a:rPr lang="en-US" i="1" dirty="0">
                <a:solidFill>
                  <a:srgbClr val="FFFF00"/>
                </a:solidFill>
                <a:latin typeface="Arial Narrow" panose="020B0606020202030204" pitchFamily="34" charset="0"/>
              </a:rPr>
              <a:t>Presented by: 1706XXX</a:t>
            </a:r>
            <a:endParaRPr lang="en-GB" i="1" dirty="0">
              <a:solidFill>
                <a:srgbClr val="FFFF00"/>
              </a:solidFill>
              <a:latin typeface="Arial Narrow" panose="020B0606020202030204" pitchFamily="34" charset="0"/>
            </a:endParaRPr>
          </a:p>
        </p:txBody>
      </p:sp>
    </p:spTree>
    <p:extLst>
      <p:ext uri="{BB962C8B-B14F-4D97-AF65-F5344CB8AC3E}">
        <p14:creationId xmlns:p14="http://schemas.microsoft.com/office/powerpoint/2010/main" val="227855407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EEE142-B5BC-53DC-E18D-F905E8753116}"/>
              </a:ext>
            </a:extLst>
          </p:cNvPr>
          <p:cNvSpPr>
            <a:spLocks noGrp="1"/>
          </p:cNvSpPr>
          <p:nvPr>
            <p:ph type="title"/>
          </p:nvPr>
        </p:nvSpPr>
        <p:spPr>
          <a:xfrm>
            <a:off x="1066800" y="459714"/>
            <a:ext cx="10501086" cy="729006"/>
          </a:xfrm>
        </p:spPr>
        <p:txBody>
          <a:bodyPr>
            <a:noAutofit/>
          </a:bodyPr>
          <a:lstStyle/>
          <a:p>
            <a:r>
              <a:rPr lang="en-GB" sz="3600" dirty="0"/>
              <a:t>8. Project Management and Cost Analysis (PO(k))</a:t>
            </a:r>
          </a:p>
        </p:txBody>
      </p:sp>
      <p:sp>
        <p:nvSpPr>
          <p:cNvPr id="3" name="Content Placeholder 2">
            <a:extLst>
              <a:ext uri="{FF2B5EF4-FFF2-40B4-BE49-F238E27FC236}">
                <a16:creationId xmlns:a16="http://schemas.microsoft.com/office/drawing/2014/main" id="{8641BF15-8FBB-ACD0-428B-4F211184E55B}"/>
              </a:ext>
            </a:extLst>
          </p:cNvPr>
          <p:cNvSpPr>
            <a:spLocks noGrp="1"/>
          </p:cNvSpPr>
          <p:nvPr>
            <p:ph idx="1"/>
          </p:nvPr>
        </p:nvSpPr>
        <p:spPr/>
        <p:txBody>
          <a:bodyPr>
            <a:normAutofit/>
          </a:bodyPr>
          <a:lstStyle/>
          <a:p>
            <a:pPr marL="742950" lvl="1" indent="-285750">
              <a:lnSpc>
                <a:spcPct val="107000"/>
              </a:lnSpc>
              <a:spcBef>
                <a:spcPts val="1800"/>
              </a:spcBef>
              <a:spcAft>
                <a:spcPts val="1200"/>
              </a:spcAft>
              <a:buFont typeface="+mj-lt"/>
              <a:buAutoNum type="arabicPeriod"/>
            </a:pPr>
            <a:r>
              <a:rPr lang="en-GB" sz="1800" b="1" dirty="0">
                <a:effectLst/>
                <a:latin typeface="Times New Roman" panose="02020603050405020304" pitchFamily="18" charset="0"/>
                <a:ea typeface="Times New Roman" panose="02020603050405020304" pitchFamily="18" charset="0"/>
              </a:rPr>
              <a:t> </a:t>
            </a:r>
            <a:r>
              <a:rPr lang="en-US" sz="1800" b="1" dirty="0">
                <a:effectLst/>
                <a:latin typeface="Times New Roman" panose="02020603050405020304" pitchFamily="18" charset="0"/>
                <a:ea typeface="Times New Roman" panose="02020603050405020304" pitchFamily="18" charset="0"/>
              </a:rPr>
              <a:t>Bill of Materials</a:t>
            </a:r>
            <a:endParaRPr lang="en-GB" sz="1800" b="1" dirty="0">
              <a:effectLst/>
              <a:latin typeface="Times New Roman" panose="02020603050405020304" pitchFamily="18" charset="0"/>
              <a:ea typeface="Times New Roman" panose="02020603050405020304" pitchFamily="18" charset="0"/>
            </a:endParaRPr>
          </a:p>
          <a:p>
            <a:pPr marL="742950" lvl="1" indent="-285750">
              <a:lnSpc>
                <a:spcPct val="107000"/>
              </a:lnSpc>
              <a:spcBef>
                <a:spcPts val="1800"/>
              </a:spcBef>
              <a:spcAft>
                <a:spcPts val="1200"/>
              </a:spcAft>
              <a:buFont typeface="+mj-lt"/>
              <a:buAutoNum type="arabicPeriod"/>
            </a:pPr>
            <a:r>
              <a:rPr lang="en-US" sz="1800" b="1" dirty="0">
                <a:effectLst/>
                <a:latin typeface="Times New Roman" panose="02020603050405020304" pitchFamily="18" charset="0"/>
                <a:ea typeface="Times New Roman" panose="02020603050405020304" pitchFamily="18" charset="0"/>
              </a:rPr>
              <a:t> Calculation of Per Unit Cost of Prototype</a:t>
            </a:r>
            <a:endParaRPr lang="en-GB" sz="1800" b="1" dirty="0">
              <a:effectLst/>
              <a:latin typeface="Times New Roman" panose="02020603050405020304" pitchFamily="18" charset="0"/>
              <a:ea typeface="Times New Roman" panose="02020603050405020304" pitchFamily="18" charset="0"/>
            </a:endParaRPr>
          </a:p>
          <a:p>
            <a:pPr marL="742950" lvl="1" indent="-285750">
              <a:lnSpc>
                <a:spcPct val="107000"/>
              </a:lnSpc>
              <a:spcBef>
                <a:spcPts val="1800"/>
              </a:spcBef>
              <a:spcAft>
                <a:spcPts val="1200"/>
              </a:spcAft>
              <a:buFont typeface="+mj-lt"/>
              <a:buAutoNum type="arabicPeriod"/>
            </a:pPr>
            <a:r>
              <a:rPr lang="en-US" sz="1800" b="1" dirty="0">
                <a:effectLst/>
                <a:latin typeface="Times New Roman" panose="02020603050405020304" pitchFamily="18" charset="0"/>
                <a:ea typeface="Times New Roman" panose="02020603050405020304" pitchFamily="18" charset="0"/>
              </a:rPr>
              <a:t> Calculation of Per Unit Cost of Mass-Produced Unit</a:t>
            </a:r>
            <a:endParaRPr lang="en-GB" sz="1800" b="1" dirty="0">
              <a:effectLst/>
              <a:latin typeface="Times New Roman" panose="02020603050405020304" pitchFamily="18" charset="0"/>
              <a:ea typeface="Times New Roman" panose="02020603050405020304" pitchFamily="18" charset="0"/>
            </a:endParaRPr>
          </a:p>
          <a:p>
            <a:pPr marL="742950" lvl="1" indent="-285750">
              <a:lnSpc>
                <a:spcPct val="107000"/>
              </a:lnSpc>
              <a:spcBef>
                <a:spcPts val="1800"/>
              </a:spcBef>
              <a:spcAft>
                <a:spcPts val="1200"/>
              </a:spcAft>
              <a:buFont typeface="+mj-lt"/>
              <a:buAutoNum type="arabicPeriod"/>
            </a:pPr>
            <a:r>
              <a:rPr lang="en-US" sz="1800" b="1" dirty="0">
                <a:effectLst/>
                <a:latin typeface="Times New Roman" panose="02020603050405020304" pitchFamily="18" charset="0"/>
                <a:ea typeface="Times New Roman" panose="02020603050405020304" pitchFamily="18" charset="0"/>
              </a:rPr>
              <a:t> Timeline of Project Implementation</a:t>
            </a:r>
            <a:endParaRPr lang="en-GB" sz="1800" b="1" dirty="0">
              <a:effectLst/>
              <a:latin typeface="Times New Roman" panose="02020603050405020304" pitchFamily="18" charset="0"/>
              <a:ea typeface="Times New Roman" panose="02020603050405020304" pitchFamily="18" charset="0"/>
            </a:endParaRPr>
          </a:p>
          <a:p>
            <a:endParaRPr lang="en-GB" sz="4000" dirty="0"/>
          </a:p>
        </p:txBody>
      </p:sp>
      <p:sp>
        <p:nvSpPr>
          <p:cNvPr id="4" name="Date Placeholder 3">
            <a:extLst>
              <a:ext uri="{FF2B5EF4-FFF2-40B4-BE49-F238E27FC236}">
                <a16:creationId xmlns:a16="http://schemas.microsoft.com/office/drawing/2014/main" id="{8099EA69-7441-F62C-7A1E-2B202B4507DB}"/>
              </a:ext>
            </a:extLst>
          </p:cNvPr>
          <p:cNvSpPr>
            <a:spLocks noGrp="1"/>
          </p:cNvSpPr>
          <p:nvPr>
            <p:ph type="dt" sz="half" idx="10"/>
          </p:nvPr>
        </p:nvSpPr>
        <p:spPr/>
        <p:txBody>
          <a:bodyPr/>
          <a:lstStyle/>
          <a:p>
            <a:r>
              <a:rPr lang="en-US"/>
              <a:t>EEE 416 (2022) – Final Project Group A.XY</a:t>
            </a:r>
            <a:endParaRPr lang="en-BD" dirty="0"/>
          </a:p>
        </p:txBody>
      </p:sp>
      <p:sp>
        <p:nvSpPr>
          <p:cNvPr id="5" name="Footer Placeholder 4">
            <a:extLst>
              <a:ext uri="{FF2B5EF4-FFF2-40B4-BE49-F238E27FC236}">
                <a16:creationId xmlns:a16="http://schemas.microsoft.com/office/drawing/2014/main" id="{B5B9165D-FE70-97DE-3B1B-533E1CD11DCB}"/>
              </a:ext>
            </a:extLst>
          </p:cNvPr>
          <p:cNvSpPr>
            <a:spLocks noGrp="1"/>
          </p:cNvSpPr>
          <p:nvPr>
            <p:ph type="ftr" sz="quarter" idx="11"/>
          </p:nvPr>
        </p:nvSpPr>
        <p:spPr/>
        <p:txBody>
          <a:bodyPr/>
          <a:lstStyle/>
          <a:p>
            <a:pPr algn="ctr"/>
            <a:r>
              <a:rPr lang="en-BD"/>
              <a:t>Title of the Project</a:t>
            </a:r>
            <a:endParaRPr lang="en-BD" dirty="0"/>
          </a:p>
        </p:txBody>
      </p:sp>
      <p:sp>
        <p:nvSpPr>
          <p:cNvPr id="6" name="Slide Number Placeholder 5">
            <a:extLst>
              <a:ext uri="{FF2B5EF4-FFF2-40B4-BE49-F238E27FC236}">
                <a16:creationId xmlns:a16="http://schemas.microsoft.com/office/drawing/2014/main" id="{A0DA5771-CEAF-4EBF-41FF-6FB6B89769AB}"/>
              </a:ext>
            </a:extLst>
          </p:cNvPr>
          <p:cNvSpPr>
            <a:spLocks noGrp="1"/>
          </p:cNvSpPr>
          <p:nvPr>
            <p:ph type="sldNum" sz="quarter" idx="12"/>
          </p:nvPr>
        </p:nvSpPr>
        <p:spPr/>
        <p:txBody>
          <a:bodyPr/>
          <a:lstStyle/>
          <a:p>
            <a:fld id="{E9C29D53-9981-884B-B5B6-B5743DF81FD1}" type="slidenum">
              <a:rPr lang="en-BD" smtClean="0"/>
              <a:pPr/>
              <a:t>30</a:t>
            </a:fld>
            <a:endParaRPr lang="en-BD" dirty="0"/>
          </a:p>
        </p:txBody>
      </p:sp>
      <p:sp>
        <p:nvSpPr>
          <p:cNvPr id="10" name="TextBox 9">
            <a:extLst>
              <a:ext uri="{FF2B5EF4-FFF2-40B4-BE49-F238E27FC236}">
                <a16:creationId xmlns:a16="http://schemas.microsoft.com/office/drawing/2014/main" id="{0F887EE9-4FBA-4FF8-D5BC-A61338EE605A}"/>
              </a:ext>
            </a:extLst>
          </p:cNvPr>
          <p:cNvSpPr txBox="1"/>
          <p:nvPr/>
        </p:nvSpPr>
        <p:spPr>
          <a:xfrm>
            <a:off x="5167085" y="3142680"/>
            <a:ext cx="6096000" cy="2585323"/>
          </a:xfrm>
          <a:prstGeom prst="rect">
            <a:avLst/>
          </a:prstGeom>
          <a:noFill/>
        </p:spPr>
        <p:txBody>
          <a:bodyPr wrap="square">
            <a:spAutoFit/>
          </a:bodyPr>
          <a:lstStyle/>
          <a:p>
            <a:r>
              <a:rPr lang="en-US" sz="1800" i="1" dirty="0">
                <a:solidFill>
                  <a:srgbClr val="4F81BD"/>
                </a:solidFill>
                <a:effectLst/>
                <a:latin typeface="Times New Roman" panose="02020603050405020304" pitchFamily="18" charset="0"/>
                <a:ea typeface="Times New Roman" panose="02020603050405020304" pitchFamily="18" charset="0"/>
              </a:rPr>
              <a:t>This section is mandatory to write if the course outcomes address PO(k) Read the PO Statement in the website first, before writing this section (</a:t>
            </a:r>
            <a:r>
              <a:rPr lang="en-US" sz="1800" u="sng" dirty="0">
                <a:solidFill>
                  <a:srgbClr val="0000FF"/>
                </a:solidFill>
                <a:effectLst/>
                <a:latin typeface="Times New Roman" panose="02020603050405020304" pitchFamily="18" charset="0"/>
                <a:ea typeface="Times New Roman" panose="02020603050405020304" pitchFamily="18" charset="0"/>
                <a:hlinkClick r:id="rId2"/>
              </a:rPr>
              <a:t>Program Outcomes and Program Educational Objectives | Department of EEE, BUET</a:t>
            </a:r>
            <a:r>
              <a:rPr lang="en-US" sz="1800" i="1" dirty="0">
                <a:solidFill>
                  <a:srgbClr val="4F81BD"/>
                </a:solidFill>
                <a:effectLst/>
                <a:latin typeface="Times New Roman" panose="02020603050405020304" pitchFamily="18" charset="0"/>
                <a:ea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 </a:t>
            </a:r>
            <a:r>
              <a:rPr lang="en-US" sz="1800" i="1" dirty="0">
                <a:solidFill>
                  <a:srgbClr val="4F81BD"/>
                </a:solidFill>
                <a:effectLst/>
                <a:latin typeface="Times New Roman" panose="02020603050405020304" pitchFamily="18" charset="0"/>
                <a:ea typeface="Times New Roman" panose="02020603050405020304" pitchFamily="18" charset="0"/>
              </a:rPr>
              <a:t>If not needed, remove this entire section. If needed, DO NOT Change the title of this section.</a:t>
            </a:r>
          </a:p>
          <a:p>
            <a:endParaRPr lang="en-US" i="1" dirty="0">
              <a:solidFill>
                <a:srgbClr val="4F81BD"/>
              </a:solidFill>
              <a:latin typeface="Times New Roman" panose="02020603050405020304" pitchFamily="18" charset="0"/>
              <a:ea typeface="Times New Roman" panose="02020603050405020304" pitchFamily="18" charset="0"/>
            </a:endParaRPr>
          </a:p>
          <a:p>
            <a:r>
              <a:rPr lang="en-US" sz="1800" i="1" dirty="0">
                <a:solidFill>
                  <a:srgbClr val="4F81BD"/>
                </a:solidFill>
                <a:effectLst/>
                <a:latin typeface="Times New Roman" panose="02020603050405020304" pitchFamily="18" charset="0"/>
                <a:ea typeface="Times New Roman" panose="02020603050405020304" pitchFamily="18" charset="0"/>
              </a:rPr>
              <a:t>Use multiple slides for bill of materials if needed</a:t>
            </a:r>
          </a:p>
          <a:p>
            <a:r>
              <a:rPr lang="en-US" i="1" dirty="0">
                <a:solidFill>
                  <a:srgbClr val="4F81BD"/>
                </a:solidFill>
                <a:latin typeface="Times New Roman" panose="02020603050405020304" pitchFamily="18" charset="0"/>
                <a:ea typeface="Times New Roman" panose="02020603050405020304" pitchFamily="18" charset="0"/>
              </a:rPr>
              <a:t>Show costs in a single slide</a:t>
            </a:r>
            <a:endParaRPr lang="en-GB"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44571862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368394-81FC-9718-C3C6-AD14D0856E52}"/>
              </a:ext>
            </a:extLst>
          </p:cNvPr>
          <p:cNvSpPr>
            <a:spLocks noGrp="1"/>
          </p:cNvSpPr>
          <p:nvPr>
            <p:ph type="title"/>
          </p:nvPr>
        </p:nvSpPr>
        <p:spPr/>
        <p:txBody>
          <a:bodyPr/>
          <a:lstStyle/>
          <a:p>
            <a:r>
              <a:rPr lang="en-GB" dirty="0"/>
              <a:t>9. Future Work (PO(l))</a:t>
            </a:r>
          </a:p>
        </p:txBody>
      </p:sp>
      <p:sp>
        <p:nvSpPr>
          <p:cNvPr id="3" name="Content Placeholder 2">
            <a:extLst>
              <a:ext uri="{FF2B5EF4-FFF2-40B4-BE49-F238E27FC236}">
                <a16:creationId xmlns:a16="http://schemas.microsoft.com/office/drawing/2014/main" id="{534A2677-3FFB-8A8B-1C49-4DD306231CD7}"/>
              </a:ext>
            </a:extLst>
          </p:cNvPr>
          <p:cNvSpPr>
            <a:spLocks noGrp="1"/>
          </p:cNvSpPr>
          <p:nvPr>
            <p:ph idx="1"/>
          </p:nvPr>
        </p:nvSpPr>
        <p:spPr/>
        <p:txBody>
          <a:bodyPr/>
          <a:lstStyle/>
          <a:p>
            <a:endParaRPr lang="en-GB"/>
          </a:p>
        </p:txBody>
      </p:sp>
      <p:sp>
        <p:nvSpPr>
          <p:cNvPr id="4" name="Date Placeholder 3">
            <a:extLst>
              <a:ext uri="{FF2B5EF4-FFF2-40B4-BE49-F238E27FC236}">
                <a16:creationId xmlns:a16="http://schemas.microsoft.com/office/drawing/2014/main" id="{0EE4CD65-F7E3-85C7-2513-9C679DCD7A5F}"/>
              </a:ext>
            </a:extLst>
          </p:cNvPr>
          <p:cNvSpPr>
            <a:spLocks noGrp="1"/>
          </p:cNvSpPr>
          <p:nvPr>
            <p:ph type="dt" sz="half" idx="10"/>
          </p:nvPr>
        </p:nvSpPr>
        <p:spPr/>
        <p:txBody>
          <a:bodyPr/>
          <a:lstStyle/>
          <a:p>
            <a:r>
              <a:rPr lang="en-US"/>
              <a:t>EEE 416 (2022) – Final Project Group A.XY</a:t>
            </a:r>
            <a:endParaRPr lang="en-BD" dirty="0"/>
          </a:p>
        </p:txBody>
      </p:sp>
      <p:sp>
        <p:nvSpPr>
          <p:cNvPr id="5" name="Footer Placeholder 4">
            <a:extLst>
              <a:ext uri="{FF2B5EF4-FFF2-40B4-BE49-F238E27FC236}">
                <a16:creationId xmlns:a16="http://schemas.microsoft.com/office/drawing/2014/main" id="{5AFCAC9D-B70F-FADA-470F-B9649BA25E0A}"/>
              </a:ext>
            </a:extLst>
          </p:cNvPr>
          <p:cNvSpPr>
            <a:spLocks noGrp="1"/>
          </p:cNvSpPr>
          <p:nvPr>
            <p:ph type="ftr" sz="quarter" idx="11"/>
          </p:nvPr>
        </p:nvSpPr>
        <p:spPr/>
        <p:txBody>
          <a:bodyPr/>
          <a:lstStyle/>
          <a:p>
            <a:pPr algn="ctr"/>
            <a:r>
              <a:rPr lang="en-BD"/>
              <a:t>Title of the Project</a:t>
            </a:r>
            <a:endParaRPr lang="en-BD" dirty="0"/>
          </a:p>
        </p:txBody>
      </p:sp>
      <p:sp>
        <p:nvSpPr>
          <p:cNvPr id="6" name="Slide Number Placeholder 5">
            <a:extLst>
              <a:ext uri="{FF2B5EF4-FFF2-40B4-BE49-F238E27FC236}">
                <a16:creationId xmlns:a16="http://schemas.microsoft.com/office/drawing/2014/main" id="{989081B2-77D4-F78C-BC42-5C78C11F4A6A}"/>
              </a:ext>
            </a:extLst>
          </p:cNvPr>
          <p:cNvSpPr>
            <a:spLocks noGrp="1"/>
          </p:cNvSpPr>
          <p:nvPr>
            <p:ph type="sldNum" sz="quarter" idx="12"/>
          </p:nvPr>
        </p:nvSpPr>
        <p:spPr/>
        <p:txBody>
          <a:bodyPr/>
          <a:lstStyle/>
          <a:p>
            <a:fld id="{E9C29D53-9981-884B-B5B6-B5743DF81FD1}" type="slidenum">
              <a:rPr lang="en-BD" smtClean="0"/>
              <a:pPr/>
              <a:t>31</a:t>
            </a:fld>
            <a:endParaRPr lang="en-BD" dirty="0"/>
          </a:p>
        </p:txBody>
      </p:sp>
      <p:sp>
        <p:nvSpPr>
          <p:cNvPr id="9" name="TextBox 8">
            <a:extLst>
              <a:ext uri="{FF2B5EF4-FFF2-40B4-BE49-F238E27FC236}">
                <a16:creationId xmlns:a16="http://schemas.microsoft.com/office/drawing/2014/main" id="{51820444-DA2D-7F19-AF86-478FC748CE30}"/>
              </a:ext>
            </a:extLst>
          </p:cNvPr>
          <p:cNvSpPr txBox="1"/>
          <p:nvPr/>
        </p:nvSpPr>
        <p:spPr>
          <a:xfrm>
            <a:off x="3048000" y="2890521"/>
            <a:ext cx="6096000" cy="1200329"/>
          </a:xfrm>
          <a:prstGeom prst="rect">
            <a:avLst/>
          </a:prstGeom>
          <a:noFill/>
        </p:spPr>
        <p:txBody>
          <a:bodyPr wrap="square">
            <a:spAutoFit/>
          </a:bodyPr>
          <a:lstStyle/>
          <a:p>
            <a:r>
              <a:rPr lang="en-US" sz="1800" i="1" dirty="0">
                <a:solidFill>
                  <a:srgbClr val="4F81BD"/>
                </a:solidFill>
                <a:effectLst/>
                <a:latin typeface="Times New Roman" panose="02020603050405020304" pitchFamily="18" charset="0"/>
                <a:ea typeface="Times New Roman" panose="02020603050405020304" pitchFamily="18" charset="0"/>
              </a:rPr>
              <a:t>This section is mandatory to write if the course outcomes address PO(l) Read the PO Statement in the website first, before writing this section (</a:t>
            </a:r>
            <a:r>
              <a:rPr lang="en-US" sz="1800" u="sng" dirty="0">
                <a:solidFill>
                  <a:srgbClr val="0000FF"/>
                </a:solidFill>
                <a:effectLst/>
                <a:latin typeface="Times New Roman" panose="02020603050405020304" pitchFamily="18" charset="0"/>
                <a:ea typeface="Times New Roman" panose="02020603050405020304" pitchFamily="18" charset="0"/>
                <a:hlinkClick r:id="rId2"/>
              </a:rPr>
              <a:t>Program Outcomes and Program Educational Objectives | Department of EEE, BUET</a:t>
            </a:r>
            <a:r>
              <a:rPr lang="en-US" sz="1800" i="1" dirty="0">
                <a:solidFill>
                  <a:srgbClr val="4F81BD"/>
                </a:solidFill>
                <a:effectLst/>
                <a:latin typeface="Times New Roman" panose="02020603050405020304" pitchFamily="18" charset="0"/>
                <a:ea typeface="Times New Roman" panose="02020603050405020304" pitchFamily="18" charset="0"/>
              </a:rPr>
              <a:t>)</a:t>
            </a:r>
            <a:endParaRPr lang="en-GB"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67404335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CBF11D-A416-0F4E-9F78-0DF2456C744E}"/>
              </a:ext>
            </a:extLst>
          </p:cNvPr>
          <p:cNvSpPr>
            <a:spLocks noGrp="1"/>
          </p:cNvSpPr>
          <p:nvPr>
            <p:ph type="title"/>
          </p:nvPr>
        </p:nvSpPr>
        <p:spPr/>
        <p:txBody>
          <a:bodyPr/>
          <a:lstStyle/>
          <a:p>
            <a:r>
              <a:rPr lang="en-US" dirty="0"/>
              <a:t>10. </a:t>
            </a:r>
            <a:r>
              <a:rPr lang="en-BD" dirty="0"/>
              <a:t>References</a:t>
            </a:r>
          </a:p>
        </p:txBody>
      </p:sp>
      <p:sp>
        <p:nvSpPr>
          <p:cNvPr id="3" name="Content Placeholder 2">
            <a:extLst>
              <a:ext uri="{FF2B5EF4-FFF2-40B4-BE49-F238E27FC236}">
                <a16:creationId xmlns:a16="http://schemas.microsoft.com/office/drawing/2014/main" id="{99A9824A-37CE-5047-8E24-58FA9D659E94}"/>
              </a:ext>
            </a:extLst>
          </p:cNvPr>
          <p:cNvSpPr>
            <a:spLocks noGrp="1"/>
          </p:cNvSpPr>
          <p:nvPr>
            <p:ph idx="1"/>
          </p:nvPr>
        </p:nvSpPr>
        <p:spPr/>
        <p:txBody>
          <a:bodyPr/>
          <a:lstStyle/>
          <a:p>
            <a:r>
              <a:rPr lang="en-BD" dirty="0"/>
              <a:t>Add any and all references here, for websites, give URL. Include any research articles, datasheets, handbooks, reference manuals used in the project.</a:t>
            </a:r>
            <a:r>
              <a:rPr lang="en-US" dirty="0"/>
              <a:t> In presentation, just show this slide, no need to explain.</a:t>
            </a:r>
            <a:endParaRPr lang="en-BD" dirty="0"/>
          </a:p>
        </p:txBody>
      </p:sp>
      <p:sp>
        <p:nvSpPr>
          <p:cNvPr id="4" name="Date Placeholder 3">
            <a:extLst>
              <a:ext uri="{FF2B5EF4-FFF2-40B4-BE49-F238E27FC236}">
                <a16:creationId xmlns:a16="http://schemas.microsoft.com/office/drawing/2014/main" id="{0DC25CA0-776A-F245-A1EB-5693AB3E5DE2}"/>
              </a:ext>
            </a:extLst>
          </p:cNvPr>
          <p:cNvSpPr>
            <a:spLocks noGrp="1"/>
          </p:cNvSpPr>
          <p:nvPr>
            <p:ph type="dt" sz="half" idx="10"/>
          </p:nvPr>
        </p:nvSpPr>
        <p:spPr>
          <a:xfrm>
            <a:off x="432485" y="6501637"/>
            <a:ext cx="3909769" cy="356363"/>
          </a:xfrm>
        </p:spPr>
        <p:txBody>
          <a:bodyPr/>
          <a:lstStyle/>
          <a:p>
            <a:r>
              <a:rPr lang="en-US" dirty="0"/>
              <a:t>EEE 416 (2022) – Final Project Group A.XY</a:t>
            </a:r>
            <a:endParaRPr lang="en-BD" dirty="0"/>
          </a:p>
        </p:txBody>
      </p:sp>
      <p:sp>
        <p:nvSpPr>
          <p:cNvPr id="6" name="Slide Number Placeholder 5">
            <a:extLst>
              <a:ext uri="{FF2B5EF4-FFF2-40B4-BE49-F238E27FC236}">
                <a16:creationId xmlns:a16="http://schemas.microsoft.com/office/drawing/2014/main" id="{D3D3A405-BAC8-CE44-AF2C-14F0689908F8}"/>
              </a:ext>
            </a:extLst>
          </p:cNvPr>
          <p:cNvSpPr>
            <a:spLocks noGrp="1"/>
          </p:cNvSpPr>
          <p:nvPr>
            <p:ph type="sldNum" sz="quarter" idx="12"/>
          </p:nvPr>
        </p:nvSpPr>
        <p:spPr>
          <a:xfrm>
            <a:off x="11410950" y="6501638"/>
            <a:ext cx="521970" cy="308530"/>
          </a:xfrm>
        </p:spPr>
        <p:txBody>
          <a:bodyPr/>
          <a:lstStyle/>
          <a:p>
            <a:fld id="{E9C29D53-9981-884B-B5B6-B5743DF81FD1}" type="slidenum">
              <a:rPr lang="en-BD" smtClean="0"/>
              <a:t>32</a:t>
            </a:fld>
            <a:endParaRPr lang="en-BD"/>
          </a:p>
        </p:txBody>
      </p:sp>
      <p:sp>
        <p:nvSpPr>
          <p:cNvPr id="5" name="Footer Placeholder 4">
            <a:extLst>
              <a:ext uri="{FF2B5EF4-FFF2-40B4-BE49-F238E27FC236}">
                <a16:creationId xmlns:a16="http://schemas.microsoft.com/office/drawing/2014/main" id="{1C879CCC-2513-EADF-D5E3-66E952D336B4}"/>
              </a:ext>
            </a:extLst>
          </p:cNvPr>
          <p:cNvSpPr>
            <a:spLocks noGrp="1"/>
          </p:cNvSpPr>
          <p:nvPr>
            <p:ph type="ftr" sz="quarter" idx="11"/>
          </p:nvPr>
        </p:nvSpPr>
        <p:spPr/>
        <p:txBody>
          <a:bodyPr/>
          <a:lstStyle/>
          <a:p>
            <a:pPr algn="ctr"/>
            <a:r>
              <a:rPr lang="en-BD"/>
              <a:t>Title of the Project</a:t>
            </a:r>
            <a:endParaRPr lang="en-BD" dirty="0"/>
          </a:p>
        </p:txBody>
      </p:sp>
      <p:sp>
        <p:nvSpPr>
          <p:cNvPr id="7" name="TextBox 6">
            <a:extLst>
              <a:ext uri="{FF2B5EF4-FFF2-40B4-BE49-F238E27FC236}">
                <a16:creationId xmlns:a16="http://schemas.microsoft.com/office/drawing/2014/main" id="{082AC141-FFE5-3761-9276-1F661A0E6FB9}"/>
              </a:ext>
            </a:extLst>
          </p:cNvPr>
          <p:cNvSpPr txBox="1"/>
          <p:nvPr/>
        </p:nvSpPr>
        <p:spPr>
          <a:xfrm>
            <a:off x="9459470" y="6470825"/>
            <a:ext cx="2212465" cy="369332"/>
          </a:xfrm>
          <a:prstGeom prst="rect">
            <a:avLst/>
          </a:prstGeom>
          <a:noFill/>
        </p:spPr>
        <p:txBody>
          <a:bodyPr wrap="none" rtlCol="0">
            <a:spAutoFit/>
          </a:bodyPr>
          <a:lstStyle/>
          <a:p>
            <a:r>
              <a:rPr lang="en-US" i="1" dirty="0">
                <a:solidFill>
                  <a:srgbClr val="FFFF00"/>
                </a:solidFill>
                <a:latin typeface="Arial Narrow" panose="020B0606020202030204" pitchFamily="34" charset="0"/>
              </a:rPr>
              <a:t>Presented by: 1706XXX</a:t>
            </a:r>
            <a:endParaRPr lang="en-GB" i="1" dirty="0">
              <a:solidFill>
                <a:srgbClr val="FFFF00"/>
              </a:solidFill>
              <a:latin typeface="Arial Narrow" panose="020B0606020202030204" pitchFamily="34" charset="0"/>
            </a:endParaRPr>
          </a:p>
        </p:txBody>
      </p:sp>
    </p:spTree>
    <p:extLst>
      <p:ext uri="{BB962C8B-B14F-4D97-AF65-F5344CB8AC3E}">
        <p14:creationId xmlns:p14="http://schemas.microsoft.com/office/powerpoint/2010/main" val="30055547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9019EF6-C9F9-8E4B-90AC-5D229CB1168A}"/>
              </a:ext>
            </a:extLst>
          </p:cNvPr>
          <p:cNvSpPr>
            <a:spLocks noGrp="1"/>
          </p:cNvSpPr>
          <p:nvPr>
            <p:ph type="title"/>
          </p:nvPr>
        </p:nvSpPr>
        <p:spPr/>
        <p:txBody>
          <a:bodyPr/>
          <a:lstStyle/>
          <a:p>
            <a:r>
              <a:rPr lang="en-US" dirty="0"/>
              <a:t>2. Introduction</a:t>
            </a:r>
            <a:endParaRPr lang="en-BD" dirty="0"/>
          </a:p>
        </p:txBody>
      </p:sp>
      <p:sp>
        <p:nvSpPr>
          <p:cNvPr id="5" name="Content Placeholder 4">
            <a:extLst>
              <a:ext uri="{FF2B5EF4-FFF2-40B4-BE49-F238E27FC236}">
                <a16:creationId xmlns:a16="http://schemas.microsoft.com/office/drawing/2014/main" id="{51B2C38B-4AC5-9248-B4C6-67239E72DC1E}"/>
              </a:ext>
            </a:extLst>
          </p:cNvPr>
          <p:cNvSpPr>
            <a:spLocks noGrp="1"/>
          </p:cNvSpPr>
          <p:nvPr>
            <p:ph idx="1"/>
          </p:nvPr>
        </p:nvSpPr>
        <p:spPr/>
        <p:txBody>
          <a:bodyPr/>
          <a:lstStyle/>
          <a:p>
            <a:r>
              <a:rPr lang="en-BD" dirty="0"/>
              <a:t>Explain what the problem is in here. </a:t>
            </a:r>
            <a:r>
              <a:rPr lang="en-GB" dirty="0"/>
              <a:t>A</a:t>
            </a:r>
            <a:r>
              <a:rPr lang="en-BD" dirty="0"/>
              <a:t>dd generic pictures in the slide to help explain better. </a:t>
            </a:r>
          </a:p>
        </p:txBody>
      </p:sp>
      <p:sp>
        <p:nvSpPr>
          <p:cNvPr id="6" name="Date Placeholder 5">
            <a:extLst>
              <a:ext uri="{FF2B5EF4-FFF2-40B4-BE49-F238E27FC236}">
                <a16:creationId xmlns:a16="http://schemas.microsoft.com/office/drawing/2014/main" id="{C29DA07C-0ED1-CC41-B09A-5D684746D66D}"/>
              </a:ext>
            </a:extLst>
          </p:cNvPr>
          <p:cNvSpPr>
            <a:spLocks noGrp="1"/>
          </p:cNvSpPr>
          <p:nvPr>
            <p:ph type="dt" sz="half" idx="10"/>
          </p:nvPr>
        </p:nvSpPr>
        <p:spPr>
          <a:xfrm>
            <a:off x="432486" y="6501637"/>
            <a:ext cx="4668100" cy="356363"/>
          </a:xfrm>
        </p:spPr>
        <p:txBody>
          <a:bodyPr/>
          <a:lstStyle/>
          <a:p>
            <a:r>
              <a:rPr lang="en-US"/>
              <a:t>EEE 416 (2022) – Final Project Group A.XY</a:t>
            </a:r>
            <a:endParaRPr lang="en-BD" dirty="0"/>
          </a:p>
        </p:txBody>
      </p:sp>
      <p:sp>
        <p:nvSpPr>
          <p:cNvPr id="7" name="Footer Placeholder 6">
            <a:extLst>
              <a:ext uri="{FF2B5EF4-FFF2-40B4-BE49-F238E27FC236}">
                <a16:creationId xmlns:a16="http://schemas.microsoft.com/office/drawing/2014/main" id="{E62B1C3D-B08D-D14D-A3BD-DCF2567AB884}"/>
              </a:ext>
            </a:extLst>
          </p:cNvPr>
          <p:cNvSpPr>
            <a:spLocks noGrp="1"/>
          </p:cNvSpPr>
          <p:nvPr>
            <p:ph type="ftr" sz="quarter" idx="11"/>
          </p:nvPr>
        </p:nvSpPr>
        <p:spPr>
          <a:xfrm>
            <a:off x="5100586" y="6482588"/>
            <a:ext cx="6310364" cy="375412"/>
          </a:xfrm>
        </p:spPr>
        <p:txBody>
          <a:bodyPr/>
          <a:lstStyle/>
          <a:p>
            <a:r>
              <a:rPr lang="en-BD" dirty="0"/>
              <a:t>Title of the Project</a:t>
            </a:r>
          </a:p>
        </p:txBody>
      </p:sp>
      <p:sp>
        <p:nvSpPr>
          <p:cNvPr id="8" name="Slide Number Placeholder 7">
            <a:extLst>
              <a:ext uri="{FF2B5EF4-FFF2-40B4-BE49-F238E27FC236}">
                <a16:creationId xmlns:a16="http://schemas.microsoft.com/office/drawing/2014/main" id="{242F02E1-6859-4149-9453-07F6EB308C46}"/>
              </a:ext>
            </a:extLst>
          </p:cNvPr>
          <p:cNvSpPr>
            <a:spLocks noGrp="1"/>
          </p:cNvSpPr>
          <p:nvPr>
            <p:ph type="sldNum" sz="quarter" idx="12"/>
          </p:nvPr>
        </p:nvSpPr>
        <p:spPr>
          <a:xfrm>
            <a:off x="11410950" y="6501638"/>
            <a:ext cx="521970" cy="308530"/>
          </a:xfrm>
        </p:spPr>
        <p:txBody>
          <a:bodyPr/>
          <a:lstStyle/>
          <a:p>
            <a:fld id="{E9C29D53-9981-884B-B5B6-B5743DF81FD1}" type="slidenum">
              <a:rPr lang="en-BD" smtClean="0"/>
              <a:t>4</a:t>
            </a:fld>
            <a:endParaRPr lang="en-BD"/>
          </a:p>
        </p:txBody>
      </p:sp>
      <p:pic>
        <p:nvPicPr>
          <p:cNvPr id="2050" name="Picture 2">
            <a:extLst>
              <a:ext uri="{FF2B5EF4-FFF2-40B4-BE49-F238E27FC236}">
                <a16:creationId xmlns:a16="http://schemas.microsoft.com/office/drawing/2014/main" id="{A9C13C30-FE7C-B14D-9862-EE1B8009ECB0}"/>
              </a:ext>
            </a:extLst>
          </p:cNvPr>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1066800" y="3872610"/>
            <a:ext cx="3606902" cy="2395728"/>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Solar Water Pump - Sudan NextGen">
            <a:extLst>
              <a:ext uri="{FF2B5EF4-FFF2-40B4-BE49-F238E27FC236}">
                <a16:creationId xmlns:a16="http://schemas.microsoft.com/office/drawing/2014/main" id="{5F91A2EC-C10B-FD41-8460-CE0F8689DB75}"/>
              </a:ext>
            </a:extLst>
          </p:cNvPr>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5100586" y="3981991"/>
            <a:ext cx="2225577" cy="2235929"/>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Arduino MPPT Solar Charge Controller: #22 - Inductor ...">
            <a:extLst>
              <a:ext uri="{FF2B5EF4-FFF2-40B4-BE49-F238E27FC236}">
                <a16:creationId xmlns:a16="http://schemas.microsoft.com/office/drawing/2014/main" id="{2B338946-AB53-E24B-BF24-1CE464DDC5EA}"/>
              </a:ext>
            </a:extLst>
          </p:cNvPr>
          <p:cNvPicPr>
            <a:picLocks noChangeAspect="1" noChangeArrowheads="1"/>
          </p:cNvPicPr>
          <p:nvPr/>
        </p:nvPicPr>
        <p:blipFill>
          <a:blip r:embed="rId4" cstate="screen">
            <a:extLst>
              <a:ext uri="{28A0092B-C50C-407E-A947-70E740481C1C}">
                <a14:useLocalDpi xmlns:a14="http://schemas.microsoft.com/office/drawing/2010/main"/>
              </a:ext>
            </a:extLst>
          </a:blip>
          <a:srcRect/>
          <a:stretch>
            <a:fillRect/>
          </a:stretch>
        </p:blipFill>
        <p:spPr bwMode="auto">
          <a:xfrm>
            <a:off x="7753047" y="3950873"/>
            <a:ext cx="4179873" cy="2351179"/>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a:extLst>
              <a:ext uri="{FF2B5EF4-FFF2-40B4-BE49-F238E27FC236}">
                <a16:creationId xmlns:a16="http://schemas.microsoft.com/office/drawing/2014/main" id="{FB4113EF-FC58-6A2C-48BE-FBF99C4B1ED7}"/>
              </a:ext>
            </a:extLst>
          </p:cNvPr>
          <p:cNvSpPr txBox="1"/>
          <p:nvPr/>
        </p:nvSpPr>
        <p:spPr>
          <a:xfrm>
            <a:off x="9459470" y="6470825"/>
            <a:ext cx="2212465" cy="369332"/>
          </a:xfrm>
          <a:prstGeom prst="rect">
            <a:avLst/>
          </a:prstGeom>
          <a:noFill/>
        </p:spPr>
        <p:txBody>
          <a:bodyPr wrap="none" rtlCol="0">
            <a:spAutoFit/>
          </a:bodyPr>
          <a:lstStyle/>
          <a:p>
            <a:r>
              <a:rPr lang="en-US" i="1" dirty="0">
                <a:solidFill>
                  <a:srgbClr val="FFFF00"/>
                </a:solidFill>
                <a:latin typeface="Arial Narrow" panose="020B0606020202030204" pitchFamily="34" charset="0"/>
              </a:rPr>
              <a:t>Presented by: 1706XXX</a:t>
            </a:r>
            <a:endParaRPr lang="en-GB" i="1" dirty="0">
              <a:solidFill>
                <a:srgbClr val="FFFF00"/>
              </a:solidFill>
              <a:latin typeface="Arial Narrow" panose="020B0606020202030204" pitchFamily="34" charset="0"/>
            </a:endParaRPr>
          </a:p>
        </p:txBody>
      </p:sp>
    </p:spTree>
    <p:extLst>
      <p:ext uri="{BB962C8B-B14F-4D97-AF65-F5344CB8AC3E}">
        <p14:creationId xmlns:p14="http://schemas.microsoft.com/office/powerpoint/2010/main" val="2984699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065BEC-A1DF-DB49-B707-F4003CEA7E6C}"/>
              </a:ext>
            </a:extLst>
          </p:cNvPr>
          <p:cNvSpPr>
            <a:spLocks noGrp="1"/>
          </p:cNvSpPr>
          <p:nvPr>
            <p:ph type="title"/>
          </p:nvPr>
        </p:nvSpPr>
        <p:spPr/>
        <p:txBody>
          <a:bodyPr>
            <a:normAutofit fontScale="90000"/>
          </a:bodyPr>
          <a:lstStyle/>
          <a:p>
            <a:r>
              <a:rPr lang="en-US" dirty="0"/>
              <a:t>3.1 Design: </a:t>
            </a:r>
            <a:r>
              <a:rPr lang="en-GB" dirty="0"/>
              <a:t>Problem Formulation (PO(b))</a:t>
            </a:r>
            <a:endParaRPr lang="en-BD" dirty="0"/>
          </a:p>
        </p:txBody>
      </p:sp>
      <p:sp>
        <p:nvSpPr>
          <p:cNvPr id="3" name="Content Placeholder 2">
            <a:extLst>
              <a:ext uri="{FF2B5EF4-FFF2-40B4-BE49-F238E27FC236}">
                <a16:creationId xmlns:a16="http://schemas.microsoft.com/office/drawing/2014/main" id="{B5D1BFA2-EE69-374B-B248-C5EB3C1C2B3E}"/>
              </a:ext>
            </a:extLst>
          </p:cNvPr>
          <p:cNvSpPr>
            <a:spLocks noGrp="1"/>
          </p:cNvSpPr>
          <p:nvPr>
            <p:ph idx="1"/>
          </p:nvPr>
        </p:nvSpPr>
        <p:spPr>
          <a:xfrm>
            <a:off x="1066800" y="2002972"/>
            <a:ext cx="10058400" cy="4032068"/>
          </a:xfrm>
        </p:spPr>
        <p:txBody>
          <a:bodyPr/>
          <a:lstStyle/>
          <a:p>
            <a:r>
              <a:rPr lang="en-US" dirty="0"/>
              <a:t>Write here…</a:t>
            </a:r>
            <a:endParaRPr lang="en-BD" dirty="0"/>
          </a:p>
        </p:txBody>
      </p:sp>
      <p:sp>
        <p:nvSpPr>
          <p:cNvPr id="6" name="Slide Number Placeholder 5">
            <a:extLst>
              <a:ext uri="{FF2B5EF4-FFF2-40B4-BE49-F238E27FC236}">
                <a16:creationId xmlns:a16="http://schemas.microsoft.com/office/drawing/2014/main" id="{2F4FAFD4-E2E1-B948-84C7-28DD8B57FCDC}"/>
              </a:ext>
            </a:extLst>
          </p:cNvPr>
          <p:cNvSpPr>
            <a:spLocks noGrp="1"/>
          </p:cNvSpPr>
          <p:nvPr>
            <p:ph type="sldNum" sz="quarter" idx="12"/>
          </p:nvPr>
        </p:nvSpPr>
        <p:spPr>
          <a:xfrm>
            <a:off x="11410950" y="6501638"/>
            <a:ext cx="521970" cy="308530"/>
          </a:xfrm>
        </p:spPr>
        <p:txBody>
          <a:bodyPr/>
          <a:lstStyle/>
          <a:p>
            <a:fld id="{E9C29D53-9981-884B-B5B6-B5743DF81FD1}" type="slidenum">
              <a:rPr lang="en-BD" smtClean="0"/>
              <a:t>5</a:t>
            </a:fld>
            <a:endParaRPr lang="en-BD"/>
          </a:p>
        </p:txBody>
      </p:sp>
      <p:sp>
        <p:nvSpPr>
          <p:cNvPr id="7" name="Date Placeholder 5">
            <a:extLst>
              <a:ext uri="{FF2B5EF4-FFF2-40B4-BE49-F238E27FC236}">
                <a16:creationId xmlns:a16="http://schemas.microsoft.com/office/drawing/2014/main" id="{BFD6422F-12DA-8A45-9AF9-8BFCA12E4A83}"/>
              </a:ext>
            </a:extLst>
          </p:cNvPr>
          <p:cNvSpPr>
            <a:spLocks noGrp="1"/>
          </p:cNvSpPr>
          <p:nvPr>
            <p:ph type="dt" sz="half" idx="10"/>
          </p:nvPr>
        </p:nvSpPr>
        <p:spPr>
          <a:xfrm>
            <a:off x="432486" y="6501637"/>
            <a:ext cx="4825314" cy="375412"/>
          </a:xfrm>
        </p:spPr>
        <p:txBody>
          <a:bodyPr/>
          <a:lstStyle/>
          <a:p>
            <a:r>
              <a:rPr lang="en-US"/>
              <a:t>EEE 416 (2022) – Final Project Group A.XY</a:t>
            </a:r>
            <a:endParaRPr lang="en-BD" dirty="0"/>
          </a:p>
        </p:txBody>
      </p:sp>
      <p:sp>
        <p:nvSpPr>
          <p:cNvPr id="8" name="Footer Placeholder 6">
            <a:extLst>
              <a:ext uri="{FF2B5EF4-FFF2-40B4-BE49-F238E27FC236}">
                <a16:creationId xmlns:a16="http://schemas.microsoft.com/office/drawing/2014/main" id="{82DF7523-28E5-1646-96D1-1E49DDA95275}"/>
              </a:ext>
            </a:extLst>
          </p:cNvPr>
          <p:cNvSpPr>
            <a:spLocks noGrp="1"/>
          </p:cNvSpPr>
          <p:nvPr>
            <p:ph type="ftr" sz="quarter" idx="11"/>
          </p:nvPr>
        </p:nvSpPr>
        <p:spPr>
          <a:xfrm>
            <a:off x="5257800" y="6482588"/>
            <a:ext cx="6153150" cy="375412"/>
          </a:xfrm>
        </p:spPr>
        <p:txBody>
          <a:bodyPr/>
          <a:lstStyle/>
          <a:p>
            <a:r>
              <a:rPr lang="en-BD" dirty="0"/>
              <a:t>Title of the Project</a:t>
            </a:r>
          </a:p>
        </p:txBody>
      </p:sp>
      <p:sp>
        <p:nvSpPr>
          <p:cNvPr id="9" name="TextBox 8">
            <a:extLst>
              <a:ext uri="{FF2B5EF4-FFF2-40B4-BE49-F238E27FC236}">
                <a16:creationId xmlns:a16="http://schemas.microsoft.com/office/drawing/2014/main" id="{F8D98CFC-581F-2C4F-57A4-5892CF555A9A}"/>
              </a:ext>
            </a:extLst>
          </p:cNvPr>
          <p:cNvSpPr txBox="1"/>
          <p:nvPr/>
        </p:nvSpPr>
        <p:spPr>
          <a:xfrm>
            <a:off x="9459470" y="6470825"/>
            <a:ext cx="2212465" cy="369332"/>
          </a:xfrm>
          <a:prstGeom prst="rect">
            <a:avLst/>
          </a:prstGeom>
          <a:noFill/>
        </p:spPr>
        <p:txBody>
          <a:bodyPr wrap="none" rtlCol="0">
            <a:spAutoFit/>
          </a:bodyPr>
          <a:lstStyle/>
          <a:p>
            <a:r>
              <a:rPr lang="en-US" i="1" dirty="0">
                <a:solidFill>
                  <a:srgbClr val="FFFF00"/>
                </a:solidFill>
                <a:latin typeface="Arial Narrow" panose="020B0606020202030204" pitchFamily="34" charset="0"/>
              </a:rPr>
              <a:t>Presented by: 1706XXX</a:t>
            </a:r>
            <a:endParaRPr lang="en-GB" i="1" dirty="0">
              <a:solidFill>
                <a:srgbClr val="FFFF00"/>
              </a:solidFill>
              <a:latin typeface="Arial Narrow" panose="020B0606020202030204" pitchFamily="34" charset="0"/>
            </a:endParaRPr>
          </a:p>
        </p:txBody>
      </p:sp>
      <p:sp>
        <p:nvSpPr>
          <p:cNvPr id="11" name="TextBox 10">
            <a:extLst>
              <a:ext uri="{FF2B5EF4-FFF2-40B4-BE49-F238E27FC236}">
                <a16:creationId xmlns:a16="http://schemas.microsoft.com/office/drawing/2014/main" id="{0BB7D6DE-4C96-4BC2-7498-AA3A80F1FF1A}"/>
              </a:ext>
            </a:extLst>
          </p:cNvPr>
          <p:cNvSpPr txBox="1"/>
          <p:nvPr/>
        </p:nvSpPr>
        <p:spPr>
          <a:xfrm>
            <a:off x="2238375" y="2763923"/>
            <a:ext cx="7065282" cy="1477328"/>
          </a:xfrm>
          <a:prstGeom prst="rect">
            <a:avLst/>
          </a:prstGeom>
          <a:noFill/>
        </p:spPr>
        <p:txBody>
          <a:bodyPr wrap="square">
            <a:spAutoFit/>
          </a:bodyPr>
          <a:lstStyle/>
          <a:p>
            <a:r>
              <a:rPr lang="en-US" sz="1800" i="1" dirty="0">
                <a:solidFill>
                  <a:srgbClr val="4F81BD"/>
                </a:solidFill>
                <a:effectLst/>
                <a:latin typeface="Times New Roman" panose="02020603050405020304" pitchFamily="18" charset="0"/>
                <a:ea typeface="Times New Roman" panose="02020603050405020304" pitchFamily="18" charset="0"/>
              </a:rPr>
              <a:t>This section is mandatory to write if the course outcomes address PO(b). Read the PO Statement in the website first, before writing this section (</a:t>
            </a:r>
            <a:r>
              <a:rPr lang="en-US" sz="1800" u="sng" dirty="0">
                <a:solidFill>
                  <a:srgbClr val="0000FF"/>
                </a:solidFill>
                <a:effectLst/>
                <a:latin typeface="Times New Roman" panose="02020603050405020304" pitchFamily="18" charset="0"/>
                <a:ea typeface="Times New Roman" panose="02020603050405020304" pitchFamily="18" charset="0"/>
                <a:hlinkClick r:id="rId2"/>
              </a:rPr>
              <a:t>Program Outcomes and Program Educational Objectives | Department of EEE, BUET</a:t>
            </a:r>
            <a:r>
              <a:rPr lang="en-US" sz="1800" i="1" dirty="0">
                <a:solidFill>
                  <a:srgbClr val="4F81BD"/>
                </a:solidFill>
                <a:effectLst/>
                <a:latin typeface="Times New Roman" panose="02020603050405020304" pitchFamily="18" charset="0"/>
                <a:ea typeface="Times New Roman" panose="02020603050405020304" pitchFamily="18" charset="0"/>
              </a:rPr>
              <a:t>) If not needed, remove this entire section. If needed, DO NOT Change the title of this section.</a:t>
            </a:r>
            <a:endParaRPr lang="en-GB" sz="1800" dirty="0">
              <a:effectLst/>
              <a:latin typeface="Times New Roman" panose="02020603050405020304" pitchFamily="18" charset="0"/>
              <a:ea typeface="Times New Roman" panose="02020603050405020304" pitchFamily="18" charset="0"/>
            </a:endParaRPr>
          </a:p>
        </p:txBody>
      </p:sp>
      <p:sp>
        <p:nvSpPr>
          <p:cNvPr id="12" name="Title 1">
            <a:extLst>
              <a:ext uri="{FF2B5EF4-FFF2-40B4-BE49-F238E27FC236}">
                <a16:creationId xmlns:a16="http://schemas.microsoft.com/office/drawing/2014/main" id="{A8F085C8-BD3D-5640-EC75-0BCC5129C060}"/>
              </a:ext>
            </a:extLst>
          </p:cNvPr>
          <p:cNvSpPr txBox="1">
            <a:spLocks/>
          </p:cNvSpPr>
          <p:nvPr/>
        </p:nvSpPr>
        <p:spPr>
          <a:xfrm>
            <a:off x="1066800" y="1057516"/>
            <a:ext cx="10058400" cy="729006"/>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lang="en-US" sz="4400" kern="1200" cap="none" spc="0" baseline="0" dirty="0">
                <a:solidFill>
                  <a:schemeClr val="tx1">
                    <a:lumMod val="85000"/>
                    <a:lumOff val="15000"/>
                  </a:schemeClr>
                </a:solidFill>
                <a:effectLst/>
                <a:latin typeface="Arial" panose="020B0604020202020204" pitchFamily="34" charset="0"/>
                <a:ea typeface="+mn-ea"/>
                <a:cs typeface="Arial" panose="020B0604020202020204" pitchFamily="34" charset="0"/>
              </a:defRPr>
            </a:lvl1pPr>
          </a:lstStyle>
          <a:p>
            <a:r>
              <a:rPr lang="en-GB" sz="3600" b="1" dirty="0"/>
              <a:t>3.1.1 Identification of Scope</a:t>
            </a:r>
          </a:p>
        </p:txBody>
      </p:sp>
    </p:spTree>
    <p:extLst>
      <p:ext uri="{BB962C8B-B14F-4D97-AF65-F5344CB8AC3E}">
        <p14:creationId xmlns:p14="http://schemas.microsoft.com/office/powerpoint/2010/main" val="31758694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065BEC-A1DF-DB49-B707-F4003CEA7E6C}"/>
              </a:ext>
            </a:extLst>
          </p:cNvPr>
          <p:cNvSpPr>
            <a:spLocks noGrp="1"/>
          </p:cNvSpPr>
          <p:nvPr>
            <p:ph type="title"/>
          </p:nvPr>
        </p:nvSpPr>
        <p:spPr/>
        <p:txBody>
          <a:bodyPr>
            <a:normAutofit fontScale="90000"/>
          </a:bodyPr>
          <a:lstStyle/>
          <a:p>
            <a:r>
              <a:rPr lang="en-US" dirty="0"/>
              <a:t>3.1 Design: </a:t>
            </a:r>
            <a:r>
              <a:rPr lang="en-GB" dirty="0"/>
              <a:t>Problem Formulation (PO(b))</a:t>
            </a:r>
            <a:endParaRPr lang="en-BD" dirty="0"/>
          </a:p>
        </p:txBody>
      </p:sp>
      <p:sp>
        <p:nvSpPr>
          <p:cNvPr id="3" name="Content Placeholder 2">
            <a:extLst>
              <a:ext uri="{FF2B5EF4-FFF2-40B4-BE49-F238E27FC236}">
                <a16:creationId xmlns:a16="http://schemas.microsoft.com/office/drawing/2014/main" id="{B5D1BFA2-EE69-374B-B248-C5EB3C1C2B3E}"/>
              </a:ext>
            </a:extLst>
          </p:cNvPr>
          <p:cNvSpPr>
            <a:spLocks noGrp="1"/>
          </p:cNvSpPr>
          <p:nvPr>
            <p:ph idx="1"/>
          </p:nvPr>
        </p:nvSpPr>
        <p:spPr>
          <a:xfrm>
            <a:off x="1066800" y="2002972"/>
            <a:ext cx="10058400" cy="4032068"/>
          </a:xfrm>
        </p:spPr>
        <p:txBody>
          <a:bodyPr/>
          <a:lstStyle/>
          <a:p>
            <a:r>
              <a:rPr lang="en-US" dirty="0"/>
              <a:t>Write here…</a:t>
            </a:r>
            <a:endParaRPr lang="en-BD" dirty="0"/>
          </a:p>
        </p:txBody>
      </p:sp>
      <p:sp>
        <p:nvSpPr>
          <p:cNvPr id="6" name="Slide Number Placeholder 5">
            <a:extLst>
              <a:ext uri="{FF2B5EF4-FFF2-40B4-BE49-F238E27FC236}">
                <a16:creationId xmlns:a16="http://schemas.microsoft.com/office/drawing/2014/main" id="{2F4FAFD4-E2E1-B948-84C7-28DD8B57FCDC}"/>
              </a:ext>
            </a:extLst>
          </p:cNvPr>
          <p:cNvSpPr>
            <a:spLocks noGrp="1"/>
          </p:cNvSpPr>
          <p:nvPr>
            <p:ph type="sldNum" sz="quarter" idx="12"/>
          </p:nvPr>
        </p:nvSpPr>
        <p:spPr>
          <a:xfrm>
            <a:off x="11410950" y="6501638"/>
            <a:ext cx="521970" cy="308530"/>
          </a:xfrm>
        </p:spPr>
        <p:txBody>
          <a:bodyPr/>
          <a:lstStyle/>
          <a:p>
            <a:fld id="{E9C29D53-9981-884B-B5B6-B5743DF81FD1}" type="slidenum">
              <a:rPr lang="en-BD" smtClean="0"/>
              <a:t>6</a:t>
            </a:fld>
            <a:endParaRPr lang="en-BD"/>
          </a:p>
        </p:txBody>
      </p:sp>
      <p:sp>
        <p:nvSpPr>
          <p:cNvPr id="7" name="Date Placeholder 5">
            <a:extLst>
              <a:ext uri="{FF2B5EF4-FFF2-40B4-BE49-F238E27FC236}">
                <a16:creationId xmlns:a16="http://schemas.microsoft.com/office/drawing/2014/main" id="{BFD6422F-12DA-8A45-9AF9-8BFCA12E4A83}"/>
              </a:ext>
            </a:extLst>
          </p:cNvPr>
          <p:cNvSpPr>
            <a:spLocks noGrp="1"/>
          </p:cNvSpPr>
          <p:nvPr>
            <p:ph type="dt" sz="half" idx="10"/>
          </p:nvPr>
        </p:nvSpPr>
        <p:spPr>
          <a:xfrm>
            <a:off x="432486" y="6501637"/>
            <a:ext cx="4825314" cy="375412"/>
          </a:xfrm>
        </p:spPr>
        <p:txBody>
          <a:bodyPr/>
          <a:lstStyle/>
          <a:p>
            <a:r>
              <a:rPr lang="en-US"/>
              <a:t>EEE 416 (2022) – Final Project Group A.XY</a:t>
            </a:r>
            <a:endParaRPr lang="en-BD" dirty="0"/>
          </a:p>
        </p:txBody>
      </p:sp>
      <p:sp>
        <p:nvSpPr>
          <p:cNvPr id="8" name="Footer Placeholder 6">
            <a:extLst>
              <a:ext uri="{FF2B5EF4-FFF2-40B4-BE49-F238E27FC236}">
                <a16:creationId xmlns:a16="http://schemas.microsoft.com/office/drawing/2014/main" id="{82DF7523-28E5-1646-96D1-1E49DDA95275}"/>
              </a:ext>
            </a:extLst>
          </p:cNvPr>
          <p:cNvSpPr>
            <a:spLocks noGrp="1"/>
          </p:cNvSpPr>
          <p:nvPr>
            <p:ph type="ftr" sz="quarter" idx="11"/>
          </p:nvPr>
        </p:nvSpPr>
        <p:spPr>
          <a:xfrm>
            <a:off x="5257800" y="6482588"/>
            <a:ext cx="6153150" cy="375412"/>
          </a:xfrm>
        </p:spPr>
        <p:txBody>
          <a:bodyPr/>
          <a:lstStyle/>
          <a:p>
            <a:r>
              <a:rPr lang="en-BD" dirty="0"/>
              <a:t>Title of the Project</a:t>
            </a:r>
          </a:p>
        </p:txBody>
      </p:sp>
      <p:sp>
        <p:nvSpPr>
          <p:cNvPr id="9" name="TextBox 8">
            <a:extLst>
              <a:ext uri="{FF2B5EF4-FFF2-40B4-BE49-F238E27FC236}">
                <a16:creationId xmlns:a16="http://schemas.microsoft.com/office/drawing/2014/main" id="{F8D98CFC-581F-2C4F-57A4-5892CF555A9A}"/>
              </a:ext>
            </a:extLst>
          </p:cNvPr>
          <p:cNvSpPr txBox="1"/>
          <p:nvPr/>
        </p:nvSpPr>
        <p:spPr>
          <a:xfrm>
            <a:off x="9459470" y="6470825"/>
            <a:ext cx="2212465" cy="369332"/>
          </a:xfrm>
          <a:prstGeom prst="rect">
            <a:avLst/>
          </a:prstGeom>
          <a:noFill/>
        </p:spPr>
        <p:txBody>
          <a:bodyPr wrap="none" rtlCol="0">
            <a:spAutoFit/>
          </a:bodyPr>
          <a:lstStyle/>
          <a:p>
            <a:r>
              <a:rPr lang="en-US" i="1" dirty="0">
                <a:solidFill>
                  <a:srgbClr val="FFFF00"/>
                </a:solidFill>
                <a:latin typeface="Arial Narrow" panose="020B0606020202030204" pitchFamily="34" charset="0"/>
              </a:rPr>
              <a:t>Presented by: 1706XXX</a:t>
            </a:r>
            <a:endParaRPr lang="en-GB" i="1" dirty="0">
              <a:solidFill>
                <a:srgbClr val="FFFF00"/>
              </a:solidFill>
              <a:latin typeface="Arial Narrow" panose="020B0606020202030204" pitchFamily="34" charset="0"/>
            </a:endParaRPr>
          </a:p>
        </p:txBody>
      </p:sp>
      <p:sp>
        <p:nvSpPr>
          <p:cNvPr id="11" name="TextBox 10">
            <a:extLst>
              <a:ext uri="{FF2B5EF4-FFF2-40B4-BE49-F238E27FC236}">
                <a16:creationId xmlns:a16="http://schemas.microsoft.com/office/drawing/2014/main" id="{0BB7D6DE-4C96-4BC2-7498-AA3A80F1FF1A}"/>
              </a:ext>
            </a:extLst>
          </p:cNvPr>
          <p:cNvSpPr txBox="1"/>
          <p:nvPr/>
        </p:nvSpPr>
        <p:spPr>
          <a:xfrm>
            <a:off x="2238375" y="2763923"/>
            <a:ext cx="7065282" cy="1477328"/>
          </a:xfrm>
          <a:prstGeom prst="rect">
            <a:avLst/>
          </a:prstGeom>
          <a:noFill/>
        </p:spPr>
        <p:txBody>
          <a:bodyPr wrap="square">
            <a:spAutoFit/>
          </a:bodyPr>
          <a:lstStyle/>
          <a:p>
            <a:r>
              <a:rPr lang="en-US" sz="1800" i="1" dirty="0">
                <a:solidFill>
                  <a:srgbClr val="4F81BD"/>
                </a:solidFill>
                <a:effectLst/>
                <a:latin typeface="Times New Roman" panose="02020603050405020304" pitchFamily="18" charset="0"/>
                <a:ea typeface="Times New Roman" panose="02020603050405020304" pitchFamily="18" charset="0"/>
              </a:rPr>
              <a:t>This section is mandatory to write if the course outcomes address PO(b). Read the PO Statement in the website first, before writing this section (</a:t>
            </a:r>
            <a:r>
              <a:rPr lang="en-US" sz="1800" u="sng" dirty="0">
                <a:solidFill>
                  <a:srgbClr val="0000FF"/>
                </a:solidFill>
                <a:effectLst/>
                <a:latin typeface="Times New Roman" panose="02020603050405020304" pitchFamily="18" charset="0"/>
                <a:ea typeface="Times New Roman" panose="02020603050405020304" pitchFamily="18" charset="0"/>
                <a:hlinkClick r:id="rId2"/>
              </a:rPr>
              <a:t>Program Outcomes and Program Educational Objectives | Department of EEE, BUET</a:t>
            </a:r>
            <a:r>
              <a:rPr lang="en-US" sz="1800" i="1" dirty="0">
                <a:solidFill>
                  <a:srgbClr val="4F81BD"/>
                </a:solidFill>
                <a:effectLst/>
                <a:latin typeface="Times New Roman" panose="02020603050405020304" pitchFamily="18" charset="0"/>
                <a:ea typeface="Times New Roman" panose="02020603050405020304" pitchFamily="18" charset="0"/>
              </a:rPr>
              <a:t>) If not needed, remove this entire section. If needed, DO NOT Change the title of this section.</a:t>
            </a:r>
            <a:endParaRPr lang="en-GB" sz="1800" dirty="0">
              <a:effectLst/>
              <a:latin typeface="Times New Roman" panose="02020603050405020304" pitchFamily="18" charset="0"/>
              <a:ea typeface="Times New Roman" panose="02020603050405020304" pitchFamily="18" charset="0"/>
            </a:endParaRPr>
          </a:p>
        </p:txBody>
      </p:sp>
      <p:sp>
        <p:nvSpPr>
          <p:cNvPr id="12" name="Title 1">
            <a:extLst>
              <a:ext uri="{FF2B5EF4-FFF2-40B4-BE49-F238E27FC236}">
                <a16:creationId xmlns:a16="http://schemas.microsoft.com/office/drawing/2014/main" id="{A8F085C8-BD3D-5640-EC75-0BCC5129C060}"/>
              </a:ext>
            </a:extLst>
          </p:cNvPr>
          <p:cNvSpPr txBox="1">
            <a:spLocks/>
          </p:cNvSpPr>
          <p:nvPr/>
        </p:nvSpPr>
        <p:spPr>
          <a:xfrm>
            <a:off x="1066800" y="1057516"/>
            <a:ext cx="10058400" cy="729006"/>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lang="en-US" sz="4400" kern="1200" cap="none" spc="0" baseline="0" dirty="0">
                <a:solidFill>
                  <a:schemeClr val="tx1">
                    <a:lumMod val="85000"/>
                    <a:lumOff val="15000"/>
                  </a:schemeClr>
                </a:solidFill>
                <a:effectLst/>
                <a:latin typeface="Arial" panose="020B0604020202020204" pitchFamily="34" charset="0"/>
                <a:ea typeface="+mn-ea"/>
                <a:cs typeface="Arial" panose="020B0604020202020204" pitchFamily="34" charset="0"/>
              </a:defRPr>
            </a:lvl1pPr>
          </a:lstStyle>
          <a:p>
            <a:r>
              <a:rPr lang="en-GB" sz="3600" b="1" dirty="0"/>
              <a:t>3.1.2 Literature Review</a:t>
            </a:r>
          </a:p>
        </p:txBody>
      </p:sp>
    </p:spTree>
    <p:extLst>
      <p:ext uri="{BB962C8B-B14F-4D97-AF65-F5344CB8AC3E}">
        <p14:creationId xmlns:p14="http://schemas.microsoft.com/office/powerpoint/2010/main" val="25057686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065BEC-A1DF-DB49-B707-F4003CEA7E6C}"/>
              </a:ext>
            </a:extLst>
          </p:cNvPr>
          <p:cNvSpPr>
            <a:spLocks noGrp="1"/>
          </p:cNvSpPr>
          <p:nvPr>
            <p:ph type="title"/>
          </p:nvPr>
        </p:nvSpPr>
        <p:spPr/>
        <p:txBody>
          <a:bodyPr>
            <a:normAutofit fontScale="90000"/>
          </a:bodyPr>
          <a:lstStyle/>
          <a:p>
            <a:r>
              <a:rPr lang="en-US" dirty="0"/>
              <a:t>3.1 Design: </a:t>
            </a:r>
            <a:r>
              <a:rPr lang="en-GB" dirty="0"/>
              <a:t>Problem Formulation (PO(b))</a:t>
            </a:r>
            <a:endParaRPr lang="en-BD" dirty="0"/>
          </a:p>
        </p:txBody>
      </p:sp>
      <p:sp>
        <p:nvSpPr>
          <p:cNvPr id="3" name="Content Placeholder 2">
            <a:extLst>
              <a:ext uri="{FF2B5EF4-FFF2-40B4-BE49-F238E27FC236}">
                <a16:creationId xmlns:a16="http://schemas.microsoft.com/office/drawing/2014/main" id="{B5D1BFA2-EE69-374B-B248-C5EB3C1C2B3E}"/>
              </a:ext>
            </a:extLst>
          </p:cNvPr>
          <p:cNvSpPr>
            <a:spLocks noGrp="1"/>
          </p:cNvSpPr>
          <p:nvPr>
            <p:ph idx="1"/>
          </p:nvPr>
        </p:nvSpPr>
        <p:spPr>
          <a:xfrm>
            <a:off x="1066800" y="2002972"/>
            <a:ext cx="10058400" cy="4032068"/>
          </a:xfrm>
        </p:spPr>
        <p:txBody>
          <a:bodyPr/>
          <a:lstStyle/>
          <a:p>
            <a:r>
              <a:rPr lang="en-US" dirty="0"/>
              <a:t>Write here…</a:t>
            </a:r>
            <a:endParaRPr lang="en-BD" dirty="0"/>
          </a:p>
        </p:txBody>
      </p:sp>
      <p:sp>
        <p:nvSpPr>
          <p:cNvPr id="6" name="Slide Number Placeholder 5">
            <a:extLst>
              <a:ext uri="{FF2B5EF4-FFF2-40B4-BE49-F238E27FC236}">
                <a16:creationId xmlns:a16="http://schemas.microsoft.com/office/drawing/2014/main" id="{2F4FAFD4-E2E1-B948-84C7-28DD8B57FCDC}"/>
              </a:ext>
            </a:extLst>
          </p:cNvPr>
          <p:cNvSpPr>
            <a:spLocks noGrp="1"/>
          </p:cNvSpPr>
          <p:nvPr>
            <p:ph type="sldNum" sz="quarter" idx="12"/>
          </p:nvPr>
        </p:nvSpPr>
        <p:spPr>
          <a:xfrm>
            <a:off x="11410950" y="6501638"/>
            <a:ext cx="521970" cy="308530"/>
          </a:xfrm>
        </p:spPr>
        <p:txBody>
          <a:bodyPr/>
          <a:lstStyle/>
          <a:p>
            <a:fld id="{E9C29D53-9981-884B-B5B6-B5743DF81FD1}" type="slidenum">
              <a:rPr lang="en-BD" smtClean="0"/>
              <a:t>7</a:t>
            </a:fld>
            <a:endParaRPr lang="en-BD"/>
          </a:p>
        </p:txBody>
      </p:sp>
      <p:sp>
        <p:nvSpPr>
          <p:cNvPr id="7" name="Date Placeholder 5">
            <a:extLst>
              <a:ext uri="{FF2B5EF4-FFF2-40B4-BE49-F238E27FC236}">
                <a16:creationId xmlns:a16="http://schemas.microsoft.com/office/drawing/2014/main" id="{BFD6422F-12DA-8A45-9AF9-8BFCA12E4A83}"/>
              </a:ext>
            </a:extLst>
          </p:cNvPr>
          <p:cNvSpPr>
            <a:spLocks noGrp="1"/>
          </p:cNvSpPr>
          <p:nvPr>
            <p:ph type="dt" sz="half" idx="10"/>
          </p:nvPr>
        </p:nvSpPr>
        <p:spPr>
          <a:xfrm>
            <a:off x="432486" y="6501637"/>
            <a:ext cx="4825314" cy="375412"/>
          </a:xfrm>
        </p:spPr>
        <p:txBody>
          <a:bodyPr/>
          <a:lstStyle/>
          <a:p>
            <a:r>
              <a:rPr lang="en-US"/>
              <a:t>EEE 416 (2022) – Final Project Group A.XY</a:t>
            </a:r>
            <a:endParaRPr lang="en-BD" dirty="0"/>
          </a:p>
        </p:txBody>
      </p:sp>
      <p:sp>
        <p:nvSpPr>
          <p:cNvPr id="8" name="Footer Placeholder 6">
            <a:extLst>
              <a:ext uri="{FF2B5EF4-FFF2-40B4-BE49-F238E27FC236}">
                <a16:creationId xmlns:a16="http://schemas.microsoft.com/office/drawing/2014/main" id="{82DF7523-28E5-1646-96D1-1E49DDA95275}"/>
              </a:ext>
            </a:extLst>
          </p:cNvPr>
          <p:cNvSpPr>
            <a:spLocks noGrp="1"/>
          </p:cNvSpPr>
          <p:nvPr>
            <p:ph type="ftr" sz="quarter" idx="11"/>
          </p:nvPr>
        </p:nvSpPr>
        <p:spPr>
          <a:xfrm>
            <a:off x="5257800" y="6482588"/>
            <a:ext cx="6153150" cy="375412"/>
          </a:xfrm>
        </p:spPr>
        <p:txBody>
          <a:bodyPr/>
          <a:lstStyle/>
          <a:p>
            <a:r>
              <a:rPr lang="en-BD" dirty="0"/>
              <a:t>Title of the Project</a:t>
            </a:r>
          </a:p>
        </p:txBody>
      </p:sp>
      <p:sp>
        <p:nvSpPr>
          <p:cNvPr id="9" name="TextBox 8">
            <a:extLst>
              <a:ext uri="{FF2B5EF4-FFF2-40B4-BE49-F238E27FC236}">
                <a16:creationId xmlns:a16="http://schemas.microsoft.com/office/drawing/2014/main" id="{F8D98CFC-581F-2C4F-57A4-5892CF555A9A}"/>
              </a:ext>
            </a:extLst>
          </p:cNvPr>
          <p:cNvSpPr txBox="1"/>
          <p:nvPr/>
        </p:nvSpPr>
        <p:spPr>
          <a:xfrm>
            <a:off x="9459470" y="6470825"/>
            <a:ext cx="2212465" cy="369332"/>
          </a:xfrm>
          <a:prstGeom prst="rect">
            <a:avLst/>
          </a:prstGeom>
          <a:noFill/>
        </p:spPr>
        <p:txBody>
          <a:bodyPr wrap="none" rtlCol="0">
            <a:spAutoFit/>
          </a:bodyPr>
          <a:lstStyle/>
          <a:p>
            <a:r>
              <a:rPr lang="en-US" i="1" dirty="0">
                <a:solidFill>
                  <a:srgbClr val="FFFF00"/>
                </a:solidFill>
                <a:latin typeface="Arial Narrow" panose="020B0606020202030204" pitchFamily="34" charset="0"/>
              </a:rPr>
              <a:t>Presented by: 1706XXX</a:t>
            </a:r>
            <a:endParaRPr lang="en-GB" i="1" dirty="0">
              <a:solidFill>
                <a:srgbClr val="FFFF00"/>
              </a:solidFill>
              <a:latin typeface="Arial Narrow" panose="020B0606020202030204" pitchFamily="34" charset="0"/>
            </a:endParaRPr>
          </a:p>
        </p:txBody>
      </p:sp>
      <p:sp>
        <p:nvSpPr>
          <p:cNvPr id="11" name="TextBox 10">
            <a:extLst>
              <a:ext uri="{FF2B5EF4-FFF2-40B4-BE49-F238E27FC236}">
                <a16:creationId xmlns:a16="http://schemas.microsoft.com/office/drawing/2014/main" id="{0BB7D6DE-4C96-4BC2-7498-AA3A80F1FF1A}"/>
              </a:ext>
            </a:extLst>
          </p:cNvPr>
          <p:cNvSpPr txBox="1"/>
          <p:nvPr/>
        </p:nvSpPr>
        <p:spPr>
          <a:xfrm>
            <a:off x="2238375" y="2763923"/>
            <a:ext cx="7065282" cy="1477328"/>
          </a:xfrm>
          <a:prstGeom prst="rect">
            <a:avLst/>
          </a:prstGeom>
          <a:noFill/>
        </p:spPr>
        <p:txBody>
          <a:bodyPr wrap="square">
            <a:spAutoFit/>
          </a:bodyPr>
          <a:lstStyle/>
          <a:p>
            <a:r>
              <a:rPr lang="en-US" sz="1800" i="1" dirty="0">
                <a:solidFill>
                  <a:srgbClr val="4F81BD"/>
                </a:solidFill>
                <a:effectLst/>
                <a:latin typeface="Times New Roman" panose="02020603050405020304" pitchFamily="18" charset="0"/>
                <a:ea typeface="Times New Roman" panose="02020603050405020304" pitchFamily="18" charset="0"/>
              </a:rPr>
              <a:t>This section is mandatory to write if the course outcomes address PO(b). Read the PO Statement in the website first, before writing this section (</a:t>
            </a:r>
            <a:r>
              <a:rPr lang="en-US" sz="1800" u="sng" dirty="0">
                <a:solidFill>
                  <a:srgbClr val="0000FF"/>
                </a:solidFill>
                <a:effectLst/>
                <a:latin typeface="Times New Roman" panose="02020603050405020304" pitchFamily="18" charset="0"/>
                <a:ea typeface="Times New Roman" panose="02020603050405020304" pitchFamily="18" charset="0"/>
                <a:hlinkClick r:id="rId2"/>
              </a:rPr>
              <a:t>Program Outcomes and Program Educational Objectives | Department of EEE, BUET</a:t>
            </a:r>
            <a:r>
              <a:rPr lang="en-US" sz="1800" i="1" dirty="0">
                <a:solidFill>
                  <a:srgbClr val="4F81BD"/>
                </a:solidFill>
                <a:effectLst/>
                <a:latin typeface="Times New Roman" panose="02020603050405020304" pitchFamily="18" charset="0"/>
                <a:ea typeface="Times New Roman" panose="02020603050405020304" pitchFamily="18" charset="0"/>
              </a:rPr>
              <a:t>) If not needed, remove this entire section. If needed, DO NOT Change the title of this section.</a:t>
            </a:r>
            <a:endParaRPr lang="en-GB" sz="1800" dirty="0">
              <a:effectLst/>
              <a:latin typeface="Times New Roman" panose="02020603050405020304" pitchFamily="18" charset="0"/>
              <a:ea typeface="Times New Roman" panose="02020603050405020304" pitchFamily="18" charset="0"/>
            </a:endParaRPr>
          </a:p>
        </p:txBody>
      </p:sp>
      <p:sp>
        <p:nvSpPr>
          <p:cNvPr id="12" name="Title 1">
            <a:extLst>
              <a:ext uri="{FF2B5EF4-FFF2-40B4-BE49-F238E27FC236}">
                <a16:creationId xmlns:a16="http://schemas.microsoft.com/office/drawing/2014/main" id="{A8F085C8-BD3D-5640-EC75-0BCC5129C060}"/>
              </a:ext>
            </a:extLst>
          </p:cNvPr>
          <p:cNvSpPr txBox="1">
            <a:spLocks/>
          </p:cNvSpPr>
          <p:nvPr/>
        </p:nvSpPr>
        <p:spPr>
          <a:xfrm>
            <a:off x="1066800" y="1057516"/>
            <a:ext cx="10058400" cy="729006"/>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lang="en-US" sz="4400" kern="1200" cap="none" spc="0" baseline="0" dirty="0">
                <a:solidFill>
                  <a:schemeClr val="tx1">
                    <a:lumMod val="85000"/>
                    <a:lumOff val="15000"/>
                  </a:schemeClr>
                </a:solidFill>
                <a:effectLst/>
                <a:latin typeface="Arial" panose="020B0604020202020204" pitchFamily="34" charset="0"/>
                <a:ea typeface="+mn-ea"/>
                <a:cs typeface="Arial" panose="020B0604020202020204" pitchFamily="34" charset="0"/>
              </a:defRPr>
            </a:lvl1pPr>
          </a:lstStyle>
          <a:p>
            <a:r>
              <a:rPr lang="en-GB" sz="3600" b="1" dirty="0"/>
              <a:t>3.1.3 Formulation of Problem</a:t>
            </a:r>
          </a:p>
        </p:txBody>
      </p:sp>
    </p:spTree>
    <p:extLst>
      <p:ext uri="{BB962C8B-B14F-4D97-AF65-F5344CB8AC3E}">
        <p14:creationId xmlns:p14="http://schemas.microsoft.com/office/powerpoint/2010/main" val="10016872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065BEC-A1DF-DB49-B707-F4003CEA7E6C}"/>
              </a:ext>
            </a:extLst>
          </p:cNvPr>
          <p:cNvSpPr>
            <a:spLocks noGrp="1"/>
          </p:cNvSpPr>
          <p:nvPr>
            <p:ph type="title"/>
          </p:nvPr>
        </p:nvSpPr>
        <p:spPr/>
        <p:txBody>
          <a:bodyPr>
            <a:normAutofit fontScale="90000"/>
          </a:bodyPr>
          <a:lstStyle/>
          <a:p>
            <a:r>
              <a:rPr lang="en-US" dirty="0"/>
              <a:t>3.1 Design: </a:t>
            </a:r>
            <a:r>
              <a:rPr lang="en-GB" dirty="0"/>
              <a:t>Problem Formulation (PO(b))</a:t>
            </a:r>
            <a:endParaRPr lang="en-BD" dirty="0"/>
          </a:p>
        </p:txBody>
      </p:sp>
      <p:sp>
        <p:nvSpPr>
          <p:cNvPr id="3" name="Content Placeholder 2">
            <a:extLst>
              <a:ext uri="{FF2B5EF4-FFF2-40B4-BE49-F238E27FC236}">
                <a16:creationId xmlns:a16="http://schemas.microsoft.com/office/drawing/2014/main" id="{B5D1BFA2-EE69-374B-B248-C5EB3C1C2B3E}"/>
              </a:ext>
            </a:extLst>
          </p:cNvPr>
          <p:cNvSpPr>
            <a:spLocks noGrp="1"/>
          </p:cNvSpPr>
          <p:nvPr>
            <p:ph idx="1"/>
          </p:nvPr>
        </p:nvSpPr>
        <p:spPr>
          <a:xfrm>
            <a:off x="1066800" y="2002972"/>
            <a:ext cx="10058400" cy="4032068"/>
          </a:xfrm>
        </p:spPr>
        <p:txBody>
          <a:bodyPr/>
          <a:lstStyle/>
          <a:p>
            <a:r>
              <a:rPr lang="en-US" dirty="0"/>
              <a:t>Write here…</a:t>
            </a:r>
            <a:endParaRPr lang="en-BD" dirty="0"/>
          </a:p>
        </p:txBody>
      </p:sp>
      <p:sp>
        <p:nvSpPr>
          <p:cNvPr id="6" name="Slide Number Placeholder 5">
            <a:extLst>
              <a:ext uri="{FF2B5EF4-FFF2-40B4-BE49-F238E27FC236}">
                <a16:creationId xmlns:a16="http://schemas.microsoft.com/office/drawing/2014/main" id="{2F4FAFD4-E2E1-B948-84C7-28DD8B57FCDC}"/>
              </a:ext>
            </a:extLst>
          </p:cNvPr>
          <p:cNvSpPr>
            <a:spLocks noGrp="1"/>
          </p:cNvSpPr>
          <p:nvPr>
            <p:ph type="sldNum" sz="quarter" idx="12"/>
          </p:nvPr>
        </p:nvSpPr>
        <p:spPr>
          <a:xfrm>
            <a:off x="11410950" y="6501638"/>
            <a:ext cx="521970" cy="308530"/>
          </a:xfrm>
        </p:spPr>
        <p:txBody>
          <a:bodyPr/>
          <a:lstStyle/>
          <a:p>
            <a:fld id="{E9C29D53-9981-884B-B5B6-B5743DF81FD1}" type="slidenum">
              <a:rPr lang="en-BD" smtClean="0"/>
              <a:t>8</a:t>
            </a:fld>
            <a:endParaRPr lang="en-BD"/>
          </a:p>
        </p:txBody>
      </p:sp>
      <p:sp>
        <p:nvSpPr>
          <p:cNvPr id="7" name="Date Placeholder 5">
            <a:extLst>
              <a:ext uri="{FF2B5EF4-FFF2-40B4-BE49-F238E27FC236}">
                <a16:creationId xmlns:a16="http://schemas.microsoft.com/office/drawing/2014/main" id="{BFD6422F-12DA-8A45-9AF9-8BFCA12E4A83}"/>
              </a:ext>
            </a:extLst>
          </p:cNvPr>
          <p:cNvSpPr>
            <a:spLocks noGrp="1"/>
          </p:cNvSpPr>
          <p:nvPr>
            <p:ph type="dt" sz="half" idx="10"/>
          </p:nvPr>
        </p:nvSpPr>
        <p:spPr>
          <a:xfrm>
            <a:off x="432486" y="6501637"/>
            <a:ext cx="4825314" cy="375412"/>
          </a:xfrm>
        </p:spPr>
        <p:txBody>
          <a:bodyPr/>
          <a:lstStyle/>
          <a:p>
            <a:r>
              <a:rPr lang="en-US"/>
              <a:t>EEE 416 (2022) – Final Project Group A.XY</a:t>
            </a:r>
            <a:endParaRPr lang="en-BD" dirty="0"/>
          </a:p>
        </p:txBody>
      </p:sp>
      <p:sp>
        <p:nvSpPr>
          <p:cNvPr id="8" name="Footer Placeholder 6">
            <a:extLst>
              <a:ext uri="{FF2B5EF4-FFF2-40B4-BE49-F238E27FC236}">
                <a16:creationId xmlns:a16="http://schemas.microsoft.com/office/drawing/2014/main" id="{82DF7523-28E5-1646-96D1-1E49DDA95275}"/>
              </a:ext>
            </a:extLst>
          </p:cNvPr>
          <p:cNvSpPr>
            <a:spLocks noGrp="1"/>
          </p:cNvSpPr>
          <p:nvPr>
            <p:ph type="ftr" sz="quarter" idx="11"/>
          </p:nvPr>
        </p:nvSpPr>
        <p:spPr>
          <a:xfrm>
            <a:off x="5257800" y="6482588"/>
            <a:ext cx="6153150" cy="375412"/>
          </a:xfrm>
        </p:spPr>
        <p:txBody>
          <a:bodyPr/>
          <a:lstStyle/>
          <a:p>
            <a:r>
              <a:rPr lang="en-BD" dirty="0"/>
              <a:t>Title of the Project</a:t>
            </a:r>
          </a:p>
        </p:txBody>
      </p:sp>
      <p:sp>
        <p:nvSpPr>
          <p:cNvPr id="9" name="TextBox 8">
            <a:extLst>
              <a:ext uri="{FF2B5EF4-FFF2-40B4-BE49-F238E27FC236}">
                <a16:creationId xmlns:a16="http://schemas.microsoft.com/office/drawing/2014/main" id="{F8D98CFC-581F-2C4F-57A4-5892CF555A9A}"/>
              </a:ext>
            </a:extLst>
          </p:cNvPr>
          <p:cNvSpPr txBox="1"/>
          <p:nvPr/>
        </p:nvSpPr>
        <p:spPr>
          <a:xfrm>
            <a:off x="9459470" y="6470825"/>
            <a:ext cx="2212465" cy="369332"/>
          </a:xfrm>
          <a:prstGeom prst="rect">
            <a:avLst/>
          </a:prstGeom>
          <a:noFill/>
        </p:spPr>
        <p:txBody>
          <a:bodyPr wrap="none" rtlCol="0">
            <a:spAutoFit/>
          </a:bodyPr>
          <a:lstStyle/>
          <a:p>
            <a:r>
              <a:rPr lang="en-US" i="1" dirty="0">
                <a:solidFill>
                  <a:srgbClr val="FFFF00"/>
                </a:solidFill>
                <a:latin typeface="Arial Narrow" panose="020B0606020202030204" pitchFamily="34" charset="0"/>
              </a:rPr>
              <a:t>Presented by: 1706XXX</a:t>
            </a:r>
            <a:endParaRPr lang="en-GB" i="1" dirty="0">
              <a:solidFill>
                <a:srgbClr val="FFFF00"/>
              </a:solidFill>
              <a:latin typeface="Arial Narrow" panose="020B0606020202030204" pitchFamily="34" charset="0"/>
            </a:endParaRPr>
          </a:p>
        </p:txBody>
      </p:sp>
      <p:sp>
        <p:nvSpPr>
          <p:cNvPr id="11" name="TextBox 10">
            <a:extLst>
              <a:ext uri="{FF2B5EF4-FFF2-40B4-BE49-F238E27FC236}">
                <a16:creationId xmlns:a16="http://schemas.microsoft.com/office/drawing/2014/main" id="{0BB7D6DE-4C96-4BC2-7498-AA3A80F1FF1A}"/>
              </a:ext>
            </a:extLst>
          </p:cNvPr>
          <p:cNvSpPr txBox="1"/>
          <p:nvPr/>
        </p:nvSpPr>
        <p:spPr>
          <a:xfrm>
            <a:off x="2238375" y="2763923"/>
            <a:ext cx="7065282" cy="1477328"/>
          </a:xfrm>
          <a:prstGeom prst="rect">
            <a:avLst/>
          </a:prstGeom>
          <a:noFill/>
        </p:spPr>
        <p:txBody>
          <a:bodyPr wrap="square">
            <a:spAutoFit/>
          </a:bodyPr>
          <a:lstStyle/>
          <a:p>
            <a:r>
              <a:rPr lang="en-US" sz="1800" i="1" dirty="0">
                <a:solidFill>
                  <a:srgbClr val="4F81BD"/>
                </a:solidFill>
                <a:effectLst/>
                <a:latin typeface="Times New Roman" panose="02020603050405020304" pitchFamily="18" charset="0"/>
                <a:ea typeface="Times New Roman" panose="02020603050405020304" pitchFamily="18" charset="0"/>
              </a:rPr>
              <a:t>This section is mandatory to write if the course outcomes address PO(b). Read the PO Statement in the website first, before writing this section (</a:t>
            </a:r>
            <a:r>
              <a:rPr lang="en-US" sz="1800" u="sng" dirty="0">
                <a:solidFill>
                  <a:srgbClr val="0000FF"/>
                </a:solidFill>
                <a:effectLst/>
                <a:latin typeface="Times New Roman" panose="02020603050405020304" pitchFamily="18" charset="0"/>
                <a:ea typeface="Times New Roman" panose="02020603050405020304" pitchFamily="18" charset="0"/>
                <a:hlinkClick r:id="rId2"/>
              </a:rPr>
              <a:t>Program Outcomes and Program Educational Objectives | Department of EEE, BUET</a:t>
            </a:r>
            <a:r>
              <a:rPr lang="en-US" sz="1800" i="1" dirty="0">
                <a:solidFill>
                  <a:srgbClr val="4F81BD"/>
                </a:solidFill>
                <a:effectLst/>
                <a:latin typeface="Times New Roman" panose="02020603050405020304" pitchFamily="18" charset="0"/>
                <a:ea typeface="Times New Roman" panose="02020603050405020304" pitchFamily="18" charset="0"/>
              </a:rPr>
              <a:t>) If not needed, remove this entire section. If needed, DO NOT Change the title of this section.</a:t>
            </a:r>
            <a:endParaRPr lang="en-GB" sz="1800" dirty="0">
              <a:effectLst/>
              <a:latin typeface="Times New Roman" panose="02020603050405020304" pitchFamily="18" charset="0"/>
              <a:ea typeface="Times New Roman" panose="02020603050405020304" pitchFamily="18" charset="0"/>
            </a:endParaRPr>
          </a:p>
        </p:txBody>
      </p:sp>
      <p:sp>
        <p:nvSpPr>
          <p:cNvPr id="12" name="Title 1">
            <a:extLst>
              <a:ext uri="{FF2B5EF4-FFF2-40B4-BE49-F238E27FC236}">
                <a16:creationId xmlns:a16="http://schemas.microsoft.com/office/drawing/2014/main" id="{A8F085C8-BD3D-5640-EC75-0BCC5129C060}"/>
              </a:ext>
            </a:extLst>
          </p:cNvPr>
          <p:cNvSpPr txBox="1">
            <a:spLocks/>
          </p:cNvSpPr>
          <p:nvPr/>
        </p:nvSpPr>
        <p:spPr>
          <a:xfrm>
            <a:off x="1066800" y="1057516"/>
            <a:ext cx="10058400" cy="729006"/>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lang="en-US" sz="4400" kern="1200" cap="none" spc="0" baseline="0" dirty="0">
                <a:solidFill>
                  <a:schemeClr val="tx1">
                    <a:lumMod val="85000"/>
                    <a:lumOff val="15000"/>
                  </a:schemeClr>
                </a:solidFill>
                <a:effectLst/>
                <a:latin typeface="Arial" panose="020B0604020202020204" pitchFamily="34" charset="0"/>
                <a:ea typeface="+mn-ea"/>
                <a:cs typeface="Arial" panose="020B0604020202020204" pitchFamily="34" charset="0"/>
              </a:defRPr>
            </a:lvl1pPr>
          </a:lstStyle>
          <a:p>
            <a:r>
              <a:rPr lang="en-GB" sz="3600" b="1" dirty="0"/>
              <a:t>3.1.4 Analysis</a:t>
            </a:r>
          </a:p>
        </p:txBody>
      </p:sp>
    </p:spTree>
    <p:extLst>
      <p:ext uri="{BB962C8B-B14F-4D97-AF65-F5344CB8AC3E}">
        <p14:creationId xmlns:p14="http://schemas.microsoft.com/office/powerpoint/2010/main" val="3980293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065BEC-A1DF-DB49-B707-F4003CEA7E6C}"/>
              </a:ext>
            </a:extLst>
          </p:cNvPr>
          <p:cNvSpPr>
            <a:spLocks noGrp="1"/>
          </p:cNvSpPr>
          <p:nvPr>
            <p:ph type="title"/>
          </p:nvPr>
        </p:nvSpPr>
        <p:spPr/>
        <p:txBody>
          <a:bodyPr/>
          <a:lstStyle/>
          <a:p>
            <a:r>
              <a:rPr lang="en-US" dirty="0"/>
              <a:t>3.2 Design M</a:t>
            </a:r>
            <a:r>
              <a:rPr lang="en-BD" dirty="0"/>
              <a:t>ethods</a:t>
            </a:r>
            <a:r>
              <a:rPr lang="en-US" dirty="0"/>
              <a:t> (PO(a))</a:t>
            </a:r>
            <a:endParaRPr lang="en-BD" dirty="0"/>
          </a:p>
        </p:txBody>
      </p:sp>
      <p:sp>
        <p:nvSpPr>
          <p:cNvPr id="3" name="Content Placeholder 2">
            <a:extLst>
              <a:ext uri="{FF2B5EF4-FFF2-40B4-BE49-F238E27FC236}">
                <a16:creationId xmlns:a16="http://schemas.microsoft.com/office/drawing/2014/main" id="{B5D1BFA2-EE69-374B-B248-C5EB3C1C2B3E}"/>
              </a:ext>
            </a:extLst>
          </p:cNvPr>
          <p:cNvSpPr>
            <a:spLocks noGrp="1"/>
          </p:cNvSpPr>
          <p:nvPr>
            <p:ph idx="1"/>
          </p:nvPr>
        </p:nvSpPr>
        <p:spPr/>
        <p:txBody>
          <a:bodyPr/>
          <a:lstStyle/>
          <a:p>
            <a:r>
              <a:rPr lang="en-BD" dirty="0"/>
              <a:t>What components used, what microcontroller etc, which algorithm used. </a:t>
            </a:r>
            <a:r>
              <a:rPr lang="en-GB" dirty="0"/>
              <a:t>G</a:t>
            </a:r>
            <a:r>
              <a:rPr lang="en-BD" dirty="0"/>
              <a:t>ive reference if you took help from any website for implementing the project here. </a:t>
            </a:r>
            <a:r>
              <a:rPr lang="en-GB" dirty="0"/>
              <a:t>A</a:t>
            </a:r>
            <a:r>
              <a:rPr lang="en-BD" dirty="0"/>
              <a:t>dd pictures if necessary</a:t>
            </a:r>
          </a:p>
        </p:txBody>
      </p:sp>
      <p:sp>
        <p:nvSpPr>
          <p:cNvPr id="6" name="Slide Number Placeholder 5">
            <a:extLst>
              <a:ext uri="{FF2B5EF4-FFF2-40B4-BE49-F238E27FC236}">
                <a16:creationId xmlns:a16="http://schemas.microsoft.com/office/drawing/2014/main" id="{2F4FAFD4-E2E1-B948-84C7-28DD8B57FCDC}"/>
              </a:ext>
            </a:extLst>
          </p:cNvPr>
          <p:cNvSpPr>
            <a:spLocks noGrp="1"/>
          </p:cNvSpPr>
          <p:nvPr>
            <p:ph type="sldNum" sz="quarter" idx="12"/>
          </p:nvPr>
        </p:nvSpPr>
        <p:spPr>
          <a:xfrm>
            <a:off x="11410950" y="6501638"/>
            <a:ext cx="521970" cy="308530"/>
          </a:xfrm>
        </p:spPr>
        <p:txBody>
          <a:bodyPr/>
          <a:lstStyle/>
          <a:p>
            <a:fld id="{E9C29D53-9981-884B-B5B6-B5743DF81FD1}" type="slidenum">
              <a:rPr lang="en-BD" smtClean="0"/>
              <a:t>9</a:t>
            </a:fld>
            <a:endParaRPr lang="en-BD"/>
          </a:p>
        </p:txBody>
      </p:sp>
      <p:sp>
        <p:nvSpPr>
          <p:cNvPr id="7" name="Date Placeholder 5">
            <a:extLst>
              <a:ext uri="{FF2B5EF4-FFF2-40B4-BE49-F238E27FC236}">
                <a16:creationId xmlns:a16="http://schemas.microsoft.com/office/drawing/2014/main" id="{BFD6422F-12DA-8A45-9AF9-8BFCA12E4A83}"/>
              </a:ext>
            </a:extLst>
          </p:cNvPr>
          <p:cNvSpPr>
            <a:spLocks noGrp="1"/>
          </p:cNvSpPr>
          <p:nvPr>
            <p:ph type="dt" sz="half" idx="10"/>
          </p:nvPr>
        </p:nvSpPr>
        <p:spPr>
          <a:xfrm>
            <a:off x="432486" y="6501637"/>
            <a:ext cx="4825314" cy="375412"/>
          </a:xfrm>
        </p:spPr>
        <p:txBody>
          <a:bodyPr/>
          <a:lstStyle/>
          <a:p>
            <a:r>
              <a:rPr lang="en-US"/>
              <a:t>EEE 416 (2022) – Final Project Group A.XY</a:t>
            </a:r>
            <a:endParaRPr lang="en-BD" dirty="0"/>
          </a:p>
        </p:txBody>
      </p:sp>
      <p:sp>
        <p:nvSpPr>
          <p:cNvPr id="8" name="Footer Placeholder 6">
            <a:extLst>
              <a:ext uri="{FF2B5EF4-FFF2-40B4-BE49-F238E27FC236}">
                <a16:creationId xmlns:a16="http://schemas.microsoft.com/office/drawing/2014/main" id="{82DF7523-28E5-1646-96D1-1E49DDA95275}"/>
              </a:ext>
            </a:extLst>
          </p:cNvPr>
          <p:cNvSpPr>
            <a:spLocks noGrp="1"/>
          </p:cNvSpPr>
          <p:nvPr>
            <p:ph type="ftr" sz="quarter" idx="11"/>
          </p:nvPr>
        </p:nvSpPr>
        <p:spPr>
          <a:xfrm>
            <a:off x="5257800" y="6482588"/>
            <a:ext cx="6153150" cy="375412"/>
          </a:xfrm>
        </p:spPr>
        <p:txBody>
          <a:bodyPr/>
          <a:lstStyle/>
          <a:p>
            <a:r>
              <a:rPr lang="en-BD" dirty="0"/>
              <a:t>Title of the Project</a:t>
            </a:r>
          </a:p>
        </p:txBody>
      </p:sp>
      <p:sp>
        <p:nvSpPr>
          <p:cNvPr id="9" name="TextBox 8">
            <a:extLst>
              <a:ext uri="{FF2B5EF4-FFF2-40B4-BE49-F238E27FC236}">
                <a16:creationId xmlns:a16="http://schemas.microsoft.com/office/drawing/2014/main" id="{F8D98CFC-581F-2C4F-57A4-5892CF555A9A}"/>
              </a:ext>
            </a:extLst>
          </p:cNvPr>
          <p:cNvSpPr txBox="1"/>
          <p:nvPr/>
        </p:nvSpPr>
        <p:spPr>
          <a:xfrm>
            <a:off x="9459470" y="6470825"/>
            <a:ext cx="2212465" cy="369332"/>
          </a:xfrm>
          <a:prstGeom prst="rect">
            <a:avLst/>
          </a:prstGeom>
          <a:noFill/>
        </p:spPr>
        <p:txBody>
          <a:bodyPr wrap="none" rtlCol="0">
            <a:spAutoFit/>
          </a:bodyPr>
          <a:lstStyle/>
          <a:p>
            <a:r>
              <a:rPr lang="en-US" i="1" dirty="0">
                <a:solidFill>
                  <a:srgbClr val="FFFF00"/>
                </a:solidFill>
                <a:latin typeface="Arial Narrow" panose="020B0606020202030204" pitchFamily="34" charset="0"/>
              </a:rPr>
              <a:t>Presented by: 1706XXX</a:t>
            </a:r>
            <a:endParaRPr lang="en-GB" i="1" dirty="0">
              <a:solidFill>
                <a:srgbClr val="FFFF00"/>
              </a:solidFill>
              <a:latin typeface="Arial Narrow" panose="020B0606020202030204" pitchFamily="34" charset="0"/>
            </a:endParaRPr>
          </a:p>
        </p:txBody>
      </p:sp>
      <p:sp>
        <p:nvSpPr>
          <p:cNvPr id="10" name="TextBox 9">
            <a:extLst>
              <a:ext uri="{FF2B5EF4-FFF2-40B4-BE49-F238E27FC236}">
                <a16:creationId xmlns:a16="http://schemas.microsoft.com/office/drawing/2014/main" id="{094447DF-E1A1-AE8E-F535-6260265C7220}"/>
              </a:ext>
            </a:extLst>
          </p:cNvPr>
          <p:cNvSpPr txBox="1"/>
          <p:nvPr/>
        </p:nvSpPr>
        <p:spPr>
          <a:xfrm>
            <a:off x="3048000" y="2606265"/>
            <a:ext cx="6096000" cy="1754326"/>
          </a:xfrm>
          <a:prstGeom prst="rect">
            <a:avLst/>
          </a:prstGeom>
          <a:noFill/>
        </p:spPr>
        <p:txBody>
          <a:bodyPr wrap="square">
            <a:spAutoFit/>
          </a:bodyPr>
          <a:lstStyle/>
          <a:p>
            <a:r>
              <a:rPr lang="en-US" sz="1800" i="1" dirty="0">
                <a:solidFill>
                  <a:srgbClr val="4F81BD"/>
                </a:solidFill>
                <a:effectLst/>
                <a:latin typeface="Times New Roman" panose="02020603050405020304" pitchFamily="18" charset="0"/>
                <a:ea typeface="Times New Roman" panose="02020603050405020304" pitchFamily="18" charset="0"/>
              </a:rPr>
              <a:t>This section is mandatory to write if the course outcomes address PO(a).Write in details, how you applied knowledge of mathematics, science, and engineering to solve the problem. Give necessary mathematical derivations, equations etc.  If not needed, remove this entire section. If needed, DO NOT Change the title of this section.</a:t>
            </a:r>
            <a:endParaRPr lang="en-GB"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64217575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{05D23346-88B9-1E48-85E6-2D29E7791F05}tf10001067</Template>
  <TotalTime>160</TotalTime>
  <Words>2934</Words>
  <Application>Microsoft Office PowerPoint</Application>
  <PresentationFormat>Widescreen</PresentationFormat>
  <Paragraphs>275</Paragraphs>
  <Slides>32</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32</vt:i4>
      </vt:variant>
    </vt:vector>
  </HeadingPairs>
  <TitlesOfParts>
    <vt:vector size="40" baseType="lpstr">
      <vt:lpstr>Arial</vt:lpstr>
      <vt:lpstr>Arial Black</vt:lpstr>
      <vt:lpstr>Arial Narrow</vt:lpstr>
      <vt:lpstr>Calibri</vt:lpstr>
      <vt:lpstr>Century Gothic</vt:lpstr>
      <vt:lpstr>Garamond</vt:lpstr>
      <vt:lpstr>Times New Roman</vt:lpstr>
      <vt:lpstr>Savon</vt:lpstr>
      <vt:lpstr>Title of Project</vt:lpstr>
      <vt:lpstr>Outline</vt:lpstr>
      <vt:lpstr>1. Summary / Abstract</vt:lpstr>
      <vt:lpstr>2. Introduction</vt:lpstr>
      <vt:lpstr>3.1 Design: Problem Formulation (PO(b))</vt:lpstr>
      <vt:lpstr>3.1 Design: Problem Formulation (PO(b))</vt:lpstr>
      <vt:lpstr>3.1 Design: Problem Formulation (PO(b))</vt:lpstr>
      <vt:lpstr>3.1 Design: Problem Formulation (PO(b))</vt:lpstr>
      <vt:lpstr>3.2 Design Methods (PO(a))</vt:lpstr>
      <vt:lpstr>3.3 Design: Circuit Diagram</vt:lpstr>
      <vt:lpstr>3.4 Design: Simulation</vt:lpstr>
      <vt:lpstr>3.5 CAD/Hardware Design</vt:lpstr>
      <vt:lpstr>3.5 CAD/Hardware Design</vt:lpstr>
      <vt:lpstr>3.6 Design: PCB Layout and 3d rendering</vt:lpstr>
      <vt:lpstr>4 Implementation: Demonstration</vt:lpstr>
      <vt:lpstr>4.1 Implementation: Photo Gallary</vt:lpstr>
      <vt:lpstr>5. Design Analysis and Evaluation</vt:lpstr>
      <vt:lpstr>5.1 Novelty</vt:lpstr>
      <vt:lpstr>5.2 Design Considerations (PO(c))</vt:lpstr>
      <vt:lpstr>5.3 Investigations (PO(d))</vt:lpstr>
      <vt:lpstr>5.4 Limitations of Tools (PO(e))</vt:lpstr>
      <vt:lpstr>5.5 Impact Assessment (PO(f))</vt:lpstr>
      <vt:lpstr>5.6 Sustainability Evaluation (PO(g))</vt:lpstr>
      <vt:lpstr>5.7 Sustainability Evaluation (PO(g))</vt:lpstr>
      <vt:lpstr>6. Reflection on Individual and Team work </vt:lpstr>
      <vt:lpstr>6.1 Individual Contribution of Each Member</vt:lpstr>
      <vt:lpstr>6.2 Mode of TeamWork and Diversity</vt:lpstr>
      <vt:lpstr>6.3 Logbook of Project</vt:lpstr>
      <vt:lpstr>7 Communication to External Stakeholders (PO(j))</vt:lpstr>
      <vt:lpstr>8. Project Management and Cost Analysis (PO(k))</vt:lpstr>
      <vt:lpstr>9. Future Work (PO(l))</vt:lpstr>
      <vt:lpstr>10. 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 Sajid Muhaimin Choudhury</dc:creator>
  <cp:lastModifiedBy>Dr. Sajid Muhaimin Choudhury</cp:lastModifiedBy>
  <cp:revision>35</cp:revision>
  <cp:lastPrinted>2023-06-08T10:53:35Z</cp:lastPrinted>
  <dcterms:created xsi:type="dcterms:W3CDTF">2021-07-11T09:27:00Z</dcterms:created>
  <dcterms:modified xsi:type="dcterms:W3CDTF">2023-06-12T14:15:58Z</dcterms:modified>
</cp:coreProperties>
</file>